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4" r:id="rId4"/>
    <p:sldId id="266" r:id="rId5"/>
    <p:sldId id="267" r:id="rId6"/>
    <p:sldId id="258" r:id="rId7"/>
    <p:sldId id="263" r:id="rId8"/>
    <p:sldId id="268" r:id="rId9"/>
    <p:sldId id="269" r:id="rId10"/>
    <p:sldId id="270" r:id="rId11"/>
    <p:sldId id="272" r:id="rId12"/>
    <p:sldId id="259" r:id="rId13"/>
    <p:sldId id="261" r:id="rId14"/>
    <p:sldId id="262" r:id="rId15"/>
    <p:sldId id="260" r:id="rId16"/>
    <p:sldId id="273" r:id="rId17"/>
    <p:sldId id="275" r:id="rId18"/>
    <p:sldId id="277" r:id="rId19"/>
    <p:sldId id="278" r:id="rId20"/>
    <p:sldId id="280" r:id="rId21"/>
    <p:sldId id="282" r:id="rId22"/>
    <p:sldId id="283" r:id="rId23"/>
    <p:sldId id="284" r:id="rId24"/>
    <p:sldId id="285" r:id="rId25"/>
    <p:sldId id="287" r:id="rId26"/>
    <p:sldId id="289" r:id="rId27"/>
    <p:sldId id="290" r:id="rId28"/>
    <p:sldId id="291" r:id="rId29"/>
    <p:sldId id="296" r:id="rId30"/>
    <p:sldId id="292" r:id="rId31"/>
    <p:sldId id="294" r:id="rId32"/>
    <p:sldId id="293" r:id="rId33"/>
    <p:sldId id="295" r:id="rId34"/>
    <p:sldId id="297" r:id="rId35"/>
    <p:sldId id="298" r:id="rId36"/>
    <p:sldId id="308" r:id="rId37"/>
    <p:sldId id="300" r:id="rId38"/>
    <p:sldId id="307" r:id="rId39"/>
    <p:sldId id="310" r:id="rId40"/>
    <p:sldId id="309" r:id="rId41"/>
    <p:sldId id="301" r:id="rId42"/>
    <p:sldId id="311" r:id="rId43"/>
    <p:sldId id="312" r:id="rId44"/>
    <p:sldId id="313" r:id="rId45"/>
    <p:sldId id="314" r:id="rId4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15925-F026-448A-A15E-358316181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7D649-87D0-452E-8715-9AC1265DD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B4A9F-DC56-4B28-A15C-7FA66841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FE8B-072D-4A1D-9F93-796262196B7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00BD4-D3A5-432F-A9F4-DE357904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C744-9934-4108-971A-B52A076F8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6FB9E-8822-4415-9C3D-48120AB9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2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C767F-92F1-42AC-A3F4-DCF1C412A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C123E-0897-43FA-B218-FD1793798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67FB4-4DD5-45D5-BDB3-88BB01D31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FE8B-072D-4A1D-9F93-796262196B7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23B1E-631C-422F-86F5-B1A5B6FB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46113-C178-4878-830B-AE7892B1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6FB9E-8822-4415-9C3D-48120AB9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9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A0550D-646E-407A-AACB-C4E09BA06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17CAAD-247C-4EDA-B975-949688943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079D8-553D-4B21-9AB0-061FE8D4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FE8B-072D-4A1D-9F93-796262196B7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3770B-E0F9-4C09-9E78-839F62B8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0F85-DEE0-4D54-A4AF-C6F82612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6FB9E-8822-4415-9C3D-48120AB9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E9DAC-4942-4335-97E6-692BB829F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75F02-473F-419E-85FC-EE77B5E91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3AFCE-F0E7-44D8-AC91-4F76B16E4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FE8B-072D-4A1D-9F93-796262196B7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6A275-1414-4D90-8363-538E70DD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A1414-5AD8-45AF-84C3-BAA1817F0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6FB9E-8822-4415-9C3D-48120AB9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9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068E4-ECC8-4840-95AF-37FDBBB6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FE43B-630B-4409-86B5-982BA731B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3CDB4-EB43-4183-B94A-40DEAB81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FE8B-072D-4A1D-9F93-796262196B7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262B4-8C70-4B47-96EA-35694E80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73B07-2F67-4101-A75F-C2B59F02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6FB9E-8822-4415-9C3D-48120AB9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8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A819-AC0E-48F8-8506-8D06822F9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C2904-EC73-4065-BDFE-A4A03FA56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924DCC-F95F-46B9-B809-824254251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A964-54F6-47BC-84C3-901C370DB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FE8B-072D-4A1D-9F93-796262196B7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7BA54-FA82-49F4-96FD-65D265037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F0EF3-559B-4895-B5A0-06811CE40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6FB9E-8822-4415-9C3D-48120AB9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5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C3150-FB35-4EF9-BFEC-4AFB30FF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299F3-8790-4287-BB0A-D5F279580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8CC95-4B8D-4A16-9206-421410775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73708-F595-47AC-AB93-841646230A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53BF47-5B2B-4852-A7DE-396AC89E3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DBF834-EFA8-4B90-9973-1F2DA885F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FE8B-072D-4A1D-9F93-796262196B7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7F6F7E-E392-41AC-A85A-A5A5D6379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2EFB0-8AF7-4531-9897-517872271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6FB9E-8822-4415-9C3D-48120AB9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1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8AD7E-82CC-48CF-A326-05C20A8C9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E5D4F-E4AB-4327-BBED-A009B3DB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FE8B-072D-4A1D-9F93-796262196B7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87914-C13D-42FE-B398-CCD5EB81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5B602-DFE4-4D80-B59D-54C18C8C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6FB9E-8822-4415-9C3D-48120AB9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8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A68DE3-9FF7-4CEB-918E-9E171D02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FE8B-072D-4A1D-9F93-796262196B7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F0D51-4050-4E9A-AADC-4330B807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7F6F4-D90B-4689-8B3A-D31ECB831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6FB9E-8822-4415-9C3D-48120AB9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6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AF10A-7153-4AE4-B2DA-A484B856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F6ACE-18F5-4275-BF33-EDABB52DA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A7A12-446A-4ABA-88D6-F2CC14A62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F280D-737B-45C9-B292-D42F388D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FE8B-072D-4A1D-9F93-796262196B7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82AC3-3739-4DFF-A3F4-72E4FEB7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848C1-C467-4CA5-8B15-4693D7E6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6FB9E-8822-4415-9C3D-48120AB9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2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075B-BF62-48DC-9AF6-1484E1306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4B513C-62A7-49C1-BECA-19B00BA96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C2151-5A6A-40C0-A95E-B58E7679C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4C78-43AC-4B53-B2CC-C49A7B75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FE8B-072D-4A1D-9F93-796262196B7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C2048-47D8-446D-9C72-63F9A25F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AE44A-9503-4B66-816C-C0B3A329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6FB9E-8822-4415-9C3D-48120AB9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8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E8F151-88B4-4BA6-8EEE-53537513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DB833-7BD3-4FF6-A95E-550824C6E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5D80C-2654-4226-AD2C-BA05BAD33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3FE8B-072D-4A1D-9F93-796262196B7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B8F96-DA7E-4AA3-852B-CADD448E5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F7EE7-3BF6-4041-B011-8B7BD063C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6FB9E-8822-4415-9C3D-48120AB9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2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727_Fotky prezentace1">
            <a:extLst>
              <a:ext uri="{FF2B5EF4-FFF2-40B4-BE49-F238E27FC236}">
                <a16:creationId xmlns:a16="http://schemas.microsoft.com/office/drawing/2014/main" id="{57C3DCDF-CA23-4512-B58C-99BEF32B4D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3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95">
            <a:extLst>
              <a:ext uri="{FF2B5EF4-FFF2-40B4-BE49-F238E27FC236}">
                <a16:creationId xmlns:a16="http://schemas.microsoft.com/office/drawing/2014/main" id="{AF5748CD-B8F0-4908-8137-C7AF555550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9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00">
            <a:extLst>
              <a:ext uri="{FF2B5EF4-FFF2-40B4-BE49-F238E27FC236}">
                <a16:creationId xmlns:a16="http://schemas.microsoft.com/office/drawing/2014/main" id="{EC7AB21D-BF50-4852-9E6B-A031B89048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3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727_Fotky prezentace5">
            <a:extLst>
              <a:ext uri="{FF2B5EF4-FFF2-40B4-BE49-F238E27FC236}">
                <a16:creationId xmlns:a16="http://schemas.microsoft.com/office/drawing/2014/main" id="{4E61CEF0-94C9-4C12-97F9-CC387ED18D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3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tomaticaze skladu_01">
            <a:extLst>
              <a:ext uri="{FF2B5EF4-FFF2-40B4-BE49-F238E27FC236}">
                <a16:creationId xmlns:a16="http://schemas.microsoft.com/office/drawing/2014/main" id="{0440170C-DF7F-43F8-B5AF-69AF1FA161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1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go+UTB">
            <a:extLst>
              <a:ext uri="{FF2B5EF4-FFF2-40B4-BE49-F238E27FC236}">
                <a16:creationId xmlns:a16="http://schemas.microsoft.com/office/drawing/2014/main" id="{B7D319D2-C566-493F-B1FB-01DD0EAE14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25"/>
            <a:ext cx="12192000" cy="65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6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727_Fotky prezentace7">
            <a:extLst>
              <a:ext uri="{FF2B5EF4-FFF2-40B4-BE49-F238E27FC236}">
                <a16:creationId xmlns:a16="http://schemas.microsoft.com/office/drawing/2014/main" id="{37F547A5-7B45-46B3-976F-C41FA3E60D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3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01">
            <a:extLst>
              <a:ext uri="{FF2B5EF4-FFF2-40B4-BE49-F238E27FC236}">
                <a16:creationId xmlns:a16="http://schemas.microsoft.com/office/drawing/2014/main" id="{7D3A7D20-310C-4628-9B60-AD1906191A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08">
            <a:extLst>
              <a:ext uri="{FF2B5EF4-FFF2-40B4-BE49-F238E27FC236}">
                <a16:creationId xmlns:a16="http://schemas.microsoft.com/office/drawing/2014/main" id="{CE35A377-FC2C-4701-A906-DEAE5A260F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SCLASSIC-KRA3R25_detail_02">
            <a:extLst>
              <a:ext uri="{FF2B5EF4-FFF2-40B4-BE49-F238E27FC236}">
                <a16:creationId xmlns:a16="http://schemas.microsoft.com/office/drawing/2014/main" id="{AD97CB2B-3C70-439B-A91C-87C8B342DC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2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SCLASSIC-KRA4G25_CORONA">
            <a:extLst>
              <a:ext uri="{FF2B5EF4-FFF2-40B4-BE49-F238E27FC236}">
                <a16:creationId xmlns:a16="http://schemas.microsoft.com/office/drawing/2014/main" id="{5D48BA3C-BF4C-4FBE-9B2F-2486291710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2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none.">
            <a:extLst>
              <a:ext uri="{FF2B5EF4-FFF2-40B4-BE49-F238E27FC236}">
                <a16:creationId xmlns:a16="http://schemas.microsoft.com/office/drawing/2014/main" id="{43D1F745-1772-48E4-B96F-93018F864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38" y="0"/>
            <a:ext cx="8415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3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SEASY_detail_01">
            <a:extLst>
              <a:ext uri="{FF2B5EF4-FFF2-40B4-BE49-F238E27FC236}">
                <a16:creationId xmlns:a16="http://schemas.microsoft.com/office/drawing/2014/main" id="{2E4F11A2-A8F5-4573-86A6-2088EEC17D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9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221_edit">
            <a:extLst>
              <a:ext uri="{FF2B5EF4-FFF2-40B4-BE49-F238E27FC236}">
                <a16:creationId xmlns:a16="http://schemas.microsoft.com/office/drawing/2014/main" id="{9B51E678-B09B-4A41-823E-FB9CE9FCF2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7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nsen_open">
            <a:extLst>
              <a:ext uri="{FF2B5EF4-FFF2-40B4-BE49-F238E27FC236}">
                <a16:creationId xmlns:a16="http://schemas.microsoft.com/office/drawing/2014/main" id="{717D3DC5-678F-4A57-AB97-A5E8097E55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8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DCZ_homepage_corona_813x416 (1)">
            <a:extLst>
              <a:ext uri="{FF2B5EF4-FFF2-40B4-BE49-F238E27FC236}">
                <a16:creationId xmlns:a16="http://schemas.microsoft.com/office/drawing/2014/main" id="{F7AEC581-408E-425A-998E-6A37DF8899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563"/>
            <a:ext cx="121920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2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PS450x80_01_res">
            <a:extLst>
              <a:ext uri="{FF2B5EF4-FFF2-40B4-BE49-F238E27FC236}">
                <a16:creationId xmlns:a16="http://schemas.microsoft.com/office/drawing/2014/main" id="{C919B0EF-4FCB-4AC0-8BB0-F22D6D63D7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7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PSR300x300BP5_eng">
            <a:extLst>
              <a:ext uri="{FF2B5EF4-FFF2-40B4-BE49-F238E27FC236}">
                <a16:creationId xmlns:a16="http://schemas.microsoft.com/office/drawing/2014/main" id="{7AE763B2-50D8-4C9E-BD4B-F7F65D161F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1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SK-L_res">
            <a:extLst>
              <a:ext uri="{FF2B5EF4-FFF2-40B4-BE49-F238E27FC236}">
                <a16:creationId xmlns:a16="http://schemas.microsoft.com/office/drawing/2014/main" id="{C15CB951-5F6B-4258-ADC8-53E278F0FC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6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ketoOne_koronavirus_opatření">
            <a:extLst>
              <a:ext uri="{FF2B5EF4-FFF2-40B4-BE49-F238E27FC236}">
                <a16:creationId xmlns:a16="http://schemas.microsoft.com/office/drawing/2014/main" id="{1F3EEB77-53DA-4890-B506-1825AF8CBF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63" y="0"/>
            <a:ext cx="3851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0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ketoOne_projekt_BARBIE">
            <a:extLst>
              <a:ext uri="{FF2B5EF4-FFF2-40B4-BE49-F238E27FC236}">
                <a16:creationId xmlns:a16="http://schemas.microsoft.com/office/drawing/2014/main" id="{52AD4EC6-4ED7-4C9B-84C2-E48D8C2F8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0"/>
            <a:ext cx="1023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5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zdáváme radost_01">
            <a:extLst>
              <a:ext uri="{FF2B5EF4-FFF2-40B4-BE49-F238E27FC236}">
                <a16:creationId xmlns:a16="http://schemas.microsoft.com/office/drawing/2014/main" id="{7828A0CA-A459-40ED-924F-3A48908D81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go2">
            <a:extLst>
              <a:ext uri="{FF2B5EF4-FFF2-40B4-BE49-F238E27FC236}">
                <a16:creationId xmlns:a16="http://schemas.microsoft.com/office/drawing/2014/main" id="{C4A63ADA-7EFD-488F-A2A2-0D61DBA8A2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63"/>
            <a:ext cx="121920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3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ketoOne_projekt_SAFER SUN">
            <a:extLst>
              <a:ext uri="{FF2B5EF4-FFF2-40B4-BE49-F238E27FC236}">
                <a16:creationId xmlns:a16="http://schemas.microsoft.com/office/drawing/2014/main" id="{B39BCBBC-8346-461E-80E6-247810B7C0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0"/>
            <a:ext cx="986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1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PWALL100x75 render">
            <a:extLst>
              <a:ext uri="{FF2B5EF4-FFF2-40B4-BE49-F238E27FC236}">
                <a16:creationId xmlns:a16="http://schemas.microsoft.com/office/drawing/2014/main" id="{E5B38C10-5828-467B-9E2F-FB5E0C7BA0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8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ketoOne_projekt_ŠELMA">
            <a:extLst>
              <a:ext uri="{FF2B5EF4-FFF2-40B4-BE49-F238E27FC236}">
                <a16:creationId xmlns:a16="http://schemas.microsoft.com/office/drawing/2014/main" id="{8DDCF10F-E136-4FD7-9D1E-F225CBFEE8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0"/>
            <a:ext cx="10444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4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PWALL100x75">
            <a:extLst>
              <a:ext uri="{FF2B5EF4-FFF2-40B4-BE49-F238E27FC236}">
                <a16:creationId xmlns:a16="http://schemas.microsoft.com/office/drawing/2014/main" id="{E3E52168-333D-468C-B64C-CD4B0F8BBA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6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fery sticker_packaging (1)">
            <a:extLst>
              <a:ext uri="{FF2B5EF4-FFF2-40B4-BE49-F238E27FC236}">
                <a16:creationId xmlns:a16="http://schemas.microsoft.com/office/drawing/2014/main" id="{DA516E5B-24FF-44BF-B1EC-DCF6A6B85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1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p-in-Shop pro Fernet_01">
            <a:extLst>
              <a:ext uri="{FF2B5EF4-FFF2-40B4-BE49-F238E27FC236}">
                <a16:creationId xmlns:a16="http://schemas.microsoft.com/office/drawing/2014/main" id="{B7834292-43B5-4F39-A299-9DDACF1B9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9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rint-trading_popai konference_02_">
            <a:extLst>
              <a:ext uri="{FF2B5EF4-FFF2-40B4-BE49-F238E27FC236}">
                <a16:creationId xmlns:a16="http://schemas.microsoft.com/office/drawing/2014/main" id="{A8E6E2B6-566F-4824-AFEC-17881E585D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8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ímek2">
            <a:extLst>
              <a:ext uri="{FF2B5EF4-FFF2-40B4-BE49-F238E27FC236}">
                <a16:creationId xmlns:a16="http://schemas.microsoft.com/office/drawing/2014/main" id="{175162A4-3A88-45A2-A5BB-880C9568B8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8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rint-trading_popai konference_01_">
            <a:extLst>
              <a:ext uri="{FF2B5EF4-FFF2-40B4-BE49-F238E27FC236}">
                <a16:creationId xmlns:a16="http://schemas.microsoft.com/office/drawing/2014/main" id="{9B796FE5-2E5F-427B-A16B-31DD935845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0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4P_safe_healthy">
            <a:extLst>
              <a:ext uri="{FF2B5EF4-FFF2-40B4-BE49-F238E27FC236}">
                <a16:creationId xmlns:a16="http://schemas.microsoft.com/office/drawing/2014/main" id="{5C81D511-7ED5-4BBD-89B1-8719C4A66F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2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infekce pro kolegy v terénu_01">
            <a:extLst>
              <a:ext uri="{FF2B5EF4-FFF2-40B4-BE49-F238E27FC236}">
                <a16:creationId xmlns:a16="http://schemas.microsoft.com/office/drawing/2014/main" id="{46BAAA97-5617-42EC-A5F3-B88072D5D8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7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rint-trading_popai konference_03_">
            <a:extLst>
              <a:ext uri="{FF2B5EF4-FFF2-40B4-BE49-F238E27FC236}">
                <a16:creationId xmlns:a16="http://schemas.microsoft.com/office/drawing/2014/main" id="{52921C4E-AB19-414A-B9DD-E094615502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ímek3">
            <a:extLst>
              <a:ext uri="{FF2B5EF4-FFF2-40B4-BE49-F238E27FC236}">
                <a16:creationId xmlns:a16="http://schemas.microsoft.com/office/drawing/2014/main" id="{EE7CBF08-3613-4334-85F8-37004A8E0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Z_01_res (1)">
            <a:extLst>
              <a:ext uri="{FF2B5EF4-FFF2-40B4-BE49-F238E27FC236}">
                <a16:creationId xmlns:a16="http://schemas.microsoft.com/office/drawing/2014/main" id="{43805EE7-8F3A-4143-869F-96C177A547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TEA1_safe_healthy">
            <a:extLst>
              <a:ext uri="{FF2B5EF4-FFF2-40B4-BE49-F238E27FC236}">
                <a16:creationId xmlns:a16="http://schemas.microsoft.com/office/drawing/2014/main" id="{5B9DFF9B-D231-4076-B4A1-DC424C2DFC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aBuč">
            <a:extLst>
              <a:ext uri="{FF2B5EF4-FFF2-40B4-BE49-F238E27FC236}">
                <a16:creationId xmlns:a16="http://schemas.microsoft.com/office/drawing/2014/main" id="{7D8936A9-9B5D-4479-BC3A-084EC120B4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6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PA1R32ME_safe_healthy">
            <a:extLst>
              <a:ext uri="{FF2B5EF4-FFF2-40B4-BE49-F238E27FC236}">
                <a16:creationId xmlns:a16="http://schemas.microsoft.com/office/drawing/2014/main" id="{7334C26B-5FE9-4189-B223-2B1EF2BD54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gitalní sanitační jednotka_01">
            <a:extLst>
              <a:ext uri="{FF2B5EF4-FFF2-40B4-BE49-F238E27FC236}">
                <a16:creationId xmlns:a16="http://schemas.microsoft.com/office/drawing/2014/main" id="{62E84E27-2B59-4876-B04D-A85A954FFE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727_Fotky prezentace2">
            <a:extLst>
              <a:ext uri="{FF2B5EF4-FFF2-40B4-BE49-F238E27FC236}">
                <a16:creationId xmlns:a16="http://schemas.microsoft.com/office/drawing/2014/main" id="{58829F6A-7099-4DEA-BE0D-76F12CD241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8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go1">
            <a:extLst>
              <a:ext uri="{FF2B5EF4-FFF2-40B4-BE49-F238E27FC236}">
                <a16:creationId xmlns:a16="http://schemas.microsoft.com/office/drawing/2014/main" id="{0CEDDB85-B780-4D88-9757-6C1A024333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113"/>
            <a:ext cx="12192000" cy="632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0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86">
            <a:extLst>
              <a:ext uri="{FF2B5EF4-FFF2-40B4-BE49-F238E27FC236}">
                <a16:creationId xmlns:a16="http://schemas.microsoft.com/office/drawing/2014/main" id="{7E651581-136B-48B9-80E7-82298150C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1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91">
            <a:extLst>
              <a:ext uri="{FF2B5EF4-FFF2-40B4-BE49-F238E27FC236}">
                <a16:creationId xmlns:a16="http://schemas.microsoft.com/office/drawing/2014/main" id="{D7DAE27D-B0C3-42DF-9287-D71C71AA74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3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Widescreen</PresentationFormat>
  <Paragraphs>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</cp:revision>
  <dcterms:created xsi:type="dcterms:W3CDTF">2020-05-20T12:30:50Z</dcterms:created>
  <dcterms:modified xsi:type="dcterms:W3CDTF">2020-05-20T14:04:39Z</dcterms:modified>
</cp:coreProperties>
</file>