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0.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1.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2.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3.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4.xml" ContentType="application/vnd.openxmlformats-officedocument.theme+xml"/>
  <Override PartName="/ppt/tags/tag3.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5.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7.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8.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9.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20.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21.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22.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23.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4"/>
    <p:sldMasterId id="2147483807" r:id="rId5"/>
    <p:sldMasterId id="2147483846" r:id="rId6"/>
    <p:sldMasterId id="2147483856" r:id="rId7"/>
    <p:sldMasterId id="2147483860" r:id="rId8"/>
    <p:sldMasterId id="2147483870" r:id="rId9"/>
    <p:sldMasterId id="2147483879" r:id="rId10"/>
    <p:sldMasterId id="2147483890" r:id="rId11"/>
    <p:sldMasterId id="2147483897" r:id="rId12"/>
    <p:sldMasterId id="2147483908" r:id="rId13"/>
    <p:sldMasterId id="2147483924" r:id="rId14"/>
    <p:sldMasterId id="2147483928" r:id="rId15"/>
    <p:sldMasterId id="2147483936" r:id="rId16"/>
    <p:sldMasterId id="2147483939" r:id="rId17"/>
    <p:sldMasterId id="2147483951" r:id="rId18"/>
    <p:sldMasterId id="2147483961" r:id="rId19"/>
    <p:sldMasterId id="2147483969" r:id="rId20"/>
    <p:sldMasterId id="2147483972" r:id="rId21"/>
    <p:sldMasterId id="2147483989" r:id="rId22"/>
    <p:sldMasterId id="2147483992" r:id="rId23"/>
    <p:sldMasterId id="2147484005" r:id="rId24"/>
    <p:sldMasterId id="2147484018" r:id="rId25"/>
    <p:sldMasterId id="2147484034" r:id="rId26"/>
    <p:sldMasterId id="2147484047" r:id="rId27"/>
  </p:sldMasterIdLst>
  <p:notesMasterIdLst>
    <p:notesMasterId r:id="rId47"/>
  </p:notesMasterIdLst>
  <p:sldIdLst>
    <p:sldId id="3502" r:id="rId28"/>
    <p:sldId id="3518" r:id="rId29"/>
    <p:sldId id="3540" r:id="rId30"/>
    <p:sldId id="3535" r:id="rId31"/>
    <p:sldId id="3513" r:id="rId32"/>
    <p:sldId id="3524" r:id="rId33"/>
    <p:sldId id="3530" r:id="rId34"/>
    <p:sldId id="3529" r:id="rId35"/>
    <p:sldId id="3526" r:id="rId36"/>
    <p:sldId id="3525" r:id="rId37"/>
    <p:sldId id="3527" r:id="rId38"/>
    <p:sldId id="3528" r:id="rId39"/>
    <p:sldId id="3536" r:id="rId40"/>
    <p:sldId id="3531" r:id="rId41"/>
    <p:sldId id="3532" r:id="rId42"/>
    <p:sldId id="3534" r:id="rId43"/>
    <p:sldId id="3537" r:id="rId44"/>
    <p:sldId id="3538" r:id="rId45"/>
    <p:sldId id="3522" r:id="rId46"/>
  </p:sldIdLst>
  <p:sldSz cx="12169775" cy="6840538"/>
  <p:notesSz cx="6797675" cy="992822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54">
          <p15:clr>
            <a:srgbClr val="A4A3A4"/>
          </p15:clr>
        </p15:guide>
        <p15:guide id="2" pos="383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misse Béatrice (SAI)" initials="BeE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497"/>
    <a:srgbClr val="0091D2"/>
    <a:srgbClr val="968C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91FB47-B660-4782-B8F7-B4F4886E45BC}" v="328" dt="2020-04-16T14:04:37.645"/>
    <p1510:client id="{CE10E405-7770-5998-E414-12AB9E56D2D6}" v="2" dt="2020-04-16T09:12:48.770"/>
    <p1510:client id="{EA40D78A-7237-4472-A9FC-1C2D62867DD0}" v="4" dt="2020-04-16T17:21:43.5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70494" autoAdjust="0"/>
  </p:normalViewPr>
  <p:slideViewPr>
    <p:cSldViewPr>
      <p:cViewPr varScale="1">
        <p:scale>
          <a:sx n="114" d="100"/>
          <a:sy n="114" d="100"/>
        </p:scale>
        <p:origin x="474" y="108"/>
      </p:cViewPr>
      <p:guideLst>
        <p:guide orient="horz" pos="2154"/>
        <p:guide pos="383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12.xml"/><Relationship Id="rId21" Type="http://schemas.openxmlformats.org/officeDocument/2006/relationships/slideMaster" Target="slideMasters/slideMaster18.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2.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20" Type="http://schemas.openxmlformats.org/officeDocument/2006/relationships/slideMaster" Target="slideMasters/slideMaster17.xml"/><Relationship Id="rId41" Type="http://schemas.openxmlformats.org/officeDocument/2006/relationships/slide" Target="slides/slide14.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Filzmair" userId="9f2635aa-98bd-488f-8ebc-52634097194c" providerId="ADAL" clId="{EA40D78A-7237-4472-A9FC-1C2D62867DD0}"/>
    <pc:docChg chg="custSel delSld modSld sldOrd">
      <pc:chgData name="Martin Filzmair" userId="9f2635aa-98bd-488f-8ebc-52634097194c" providerId="ADAL" clId="{EA40D78A-7237-4472-A9FC-1C2D62867DD0}" dt="2020-04-16T17:21:33.983" v="434" actId="20577"/>
      <pc:docMkLst>
        <pc:docMk/>
      </pc:docMkLst>
      <pc:sldChg chg="modSp">
        <pc:chgData name="Martin Filzmair" userId="9f2635aa-98bd-488f-8ebc-52634097194c" providerId="ADAL" clId="{EA40D78A-7237-4472-A9FC-1C2D62867DD0}" dt="2020-04-16T17:21:33.983" v="434" actId="20577"/>
        <pc:sldMkLst>
          <pc:docMk/>
          <pc:sldMk cId="1723630821" sldId="3502"/>
        </pc:sldMkLst>
        <pc:spChg chg="mod">
          <ac:chgData name="Martin Filzmair" userId="9f2635aa-98bd-488f-8ebc-52634097194c" providerId="ADAL" clId="{EA40D78A-7237-4472-A9FC-1C2D62867DD0}" dt="2020-04-16T17:21:33.983" v="434" actId="20577"/>
          <ac:spMkLst>
            <pc:docMk/>
            <pc:sldMk cId="1723630821" sldId="3502"/>
            <ac:spMk id="6" creationId="{00000000-0000-0000-0000-000000000000}"/>
          </ac:spMkLst>
        </pc:spChg>
      </pc:sldChg>
      <pc:sldChg chg="delSp">
        <pc:chgData name="Martin Filzmair" userId="9f2635aa-98bd-488f-8ebc-52634097194c" providerId="ADAL" clId="{EA40D78A-7237-4472-A9FC-1C2D62867DD0}" dt="2020-04-16T14:22:30.726" v="64" actId="478"/>
        <pc:sldMkLst>
          <pc:docMk/>
          <pc:sldMk cId="4240374056" sldId="3513"/>
        </pc:sldMkLst>
        <pc:spChg chg="del">
          <ac:chgData name="Martin Filzmair" userId="9f2635aa-98bd-488f-8ebc-52634097194c" providerId="ADAL" clId="{EA40D78A-7237-4472-A9FC-1C2D62867DD0}" dt="2020-04-16T14:22:30.726" v="64" actId="478"/>
          <ac:spMkLst>
            <pc:docMk/>
            <pc:sldMk cId="4240374056" sldId="3513"/>
            <ac:spMk id="30" creationId="{4106314D-28D1-4720-B299-B121176B10FB}"/>
          </ac:spMkLst>
        </pc:spChg>
      </pc:sldChg>
      <pc:sldChg chg="delSp modSp">
        <pc:chgData name="Martin Filzmair" userId="9f2635aa-98bd-488f-8ebc-52634097194c" providerId="ADAL" clId="{EA40D78A-7237-4472-A9FC-1C2D62867DD0}" dt="2020-04-16T14:30:48.052" v="392" actId="20577"/>
        <pc:sldMkLst>
          <pc:docMk/>
          <pc:sldMk cId="1359919869" sldId="3518"/>
        </pc:sldMkLst>
        <pc:spChg chg="mod">
          <ac:chgData name="Martin Filzmair" userId="9f2635aa-98bd-488f-8ebc-52634097194c" providerId="ADAL" clId="{EA40D78A-7237-4472-A9FC-1C2D62867DD0}" dt="2020-04-16T14:21:07.995" v="5" actId="20577"/>
          <ac:spMkLst>
            <pc:docMk/>
            <pc:sldMk cId="1359919869" sldId="3518"/>
            <ac:spMk id="10" creationId="{2A2389B1-F89D-4E63-9F0D-E1C9576302CE}"/>
          </ac:spMkLst>
        </pc:spChg>
        <pc:spChg chg="mod">
          <ac:chgData name="Martin Filzmair" userId="9f2635aa-98bd-488f-8ebc-52634097194c" providerId="ADAL" clId="{EA40D78A-7237-4472-A9FC-1C2D62867DD0}" dt="2020-04-16T14:30:48.052" v="392" actId="20577"/>
          <ac:spMkLst>
            <pc:docMk/>
            <pc:sldMk cId="1359919869" sldId="3518"/>
            <ac:spMk id="11" creationId="{0FB7D7A6-F5EF-451A-BFFD-A091CC21B3B1}"/>
          </ac:spMkLst>
        </pc:spChg>
        <pc:spChg chg="del">
          <ac:chgData name="Martin Filzmair" userId="9f2635aa-98bd-488f-8ebc-52634097194c" providerId="ADAL" clId="{EA40D78A-7237-4472-A9FC-1C2D62867DD0}" dt="2020-04-16T14:21:00.444" v="4" actId="478"/>
          <ac:spMkLst>
            <pc:docMk/>
            <pc:sldMk cId="1359919869" sldId="3518"/>
            <ac:spMk id="17" creationId="{75998C37-D6B7-4E84-B195-FB4FA8E50A8E}"/>
          </ac:spMkLst>
        </pc:spChg>
      </pc:sldChg>
      <pc:sldChg chg="del">
        <pc:chgData name="Martin Filzmair" userId="9f2635aa-98bd-488f-8ebc-52634097194c" providerId="ADAL" clId="{EA40D78A-7237-4472-A9FC-1C2D62867DD0}" dt="2020-04-16T14:23:12.509" v="78" actId="2696"/>
        <pc:sldMkLst>
          <pc:docMk/>
          <pc:sldMk cId="19877614" sldId="3523"/>
        </pc:sldMkLst>
      </pc:sldChg>
      <pc:sldChg chg="delSp modSp">
        <pc:chgData name="Martin Filzmair" userId="9f2635aa-98bd-488f-8ebc-52634097194c" providerId="ADAL" clId="{EA40D78A-7237-4472-A9FC-1C2D62867DD0}" dt="2020-04-16T14:22:35.233" v="66" actId="478"/>
        <pc:sldMkLst>
          <pc:docMk/>
          <pc:sldMk cId="93365489" sldId="3524"/>
        </pc:sldMkLst>
        <pc:spChg chg="del mod">
          <ac:chgData name="Martin Filzmair" userId="9f2635aa-98bd-488f-8ebc-52634097194c" providerId="ADAL" clId="{EA40D78A-7237-4472-A9FC-1C2D62867DD0}" dt="2020-04-16T14:22:35.233" v="66" actId="478"/>
          <ac:spMkLst>
            <pc:docMk/>
            <pc:sldMk cId="93365489" sldId="3524"/>
            <ac:spMk id="18" creationId="{02E60335-8242-4AF4-A7AB-B658404029B1}"/>
          </ac:spMkLst>
        </pc:spChg>
      </pc:sldChg>
      <pc:sldChg chg="delSp">
        <pc:chgData name="Martin Filzmair" userId="9f2635aa-98bd-488f-8ebc-52634097194c" providerId="ADAL" clId="{EA40D78A-7237-4472-A9FC-1C2D62867DD0}" dt="2020-04-16T14:22:47.170" v="70" actId="478"/>
        <pc:sldMkLst>
          <pc:docMk/>
          <pc:sldMk cId="2460749138" sldId="3525"/>
        </pc:sldMkLst>
        <pc:spChg chg="del">
          <ac:chgData name="Martin Filzmair" userId="9f2635aa-98bd-488f-8ebc-52634097194c" providerId="ADAL" clId="{EA40D78A-7237-4472-A9FC-1C2D62867DD0}" dt="2020-04-16T14:22:47.170" v="70" actId="478"/>
          <ac:spMkLst>
            <pc:docMk/>
            <pc:sldMk cId="2460749138" sldId="3525"/>
            <ac:spMk id="7" creationId="{C6D6340E-8629-46F6-B1FD-A9D364B312D0}"/>
          </ac:spMkLst>
        </pc:spChg>
      </pc:sldChg>
      <pc:sldChg chg="delSp">
        <pc:chgData name="Martin Filzmair" userId="9f2635aa-98bd-488f-8ebc-52634097194c" providerId="ADAL" clId="{EA40D78A-7237-4472-A9FC-1C2D62867DD0}" dt="2020-04-16T14:22:44.153" v="69" actId="478"/>
        <pc:sldMkLst>
          <pc:docMk/>
          <pc:sldMk cId="1762788070" sldId="3526"/>
        </pc:sldMkLst>
        <pc:spChg chg="del">
          <ac:chgData name="Martin Filzmair" userId="9f2635aa-98bd-488f-8ebc-52634097194c" providerId="ADAL" clId="{EA40D78A-7237-4472-A9FC-1C2D62867DD0}" dt="2020-04-16T14:22:44.153" v="69" actId="478"/>
          <ac:spMkLst>
            <pc:docMk/>
            <pc:sldMk cId="1762788070" sldId="3526"/>
            <ac:spMk id="8" creationId="{A5019824-C5BD-44A5-BECD-44ABFD85FD18}"/>
          </ac:spMkLst>
        </pc:spChg>
      </pc:sldChg>
      <pc:sldChg chg="delSp">
        <pc:chgData name="Martin Filzmair" userId="9f2635aa-98bd-488f-8ebc-52634097194c" providerId="ADAL" clId="{EA40D78A-7237-4472-A9FC-1C2D62867DD0}" dt="2020-04-16T14:22:51.318" v="71" actId="478"/>
        <pc:sldMkLst>
          <pc:docMk/>
          <pc:sldMk cId="1992220464" sldId="3527"/>
        </pc:sldMkLst>
        <pc:spChg chg="del">
          <ac:chgData name="Martin Filzmair" userId="9f2635aa-98bd-488f-8ebc-52634097194c" providerId="ADAL" clId="{EA40D78A-7237-4472-A9FC-1C2D62867DD0}" dt="2020-04-16T14:22:51.318" v="71" actId="478"/>
          <ac:spMkLst>
            <pc:docMk/>
            <pc:sldMk cId="1992220464" sldId="3527"/>
            <ac:spMk id="8" creationId="{7A933078-9FC5-4FBB-8747-0E3C8538D1A3}"/>
          </ac:spMkLst>
        </pc:spChg>
      </pc:sldChg>
      <pc:sldChg chg="delSp">
        <pc:chgData name="Martin Filzmair" userId="9f2635aa-98bd-488f-8ebc-52634097194c" providerId="ADAL" clId="{EA40D78A-7237-4472-A9FC-1C2D62867DD0}" dt="2020-04-16T14:22:54.256" v="72" actId="478"/>
        <pc:sldMkLst>
          <pc:docMk/>
          <pc:sldMk cId="1445228863" sldId="3528"/>
        </pc:sldMkLst>
        <pc:spChg chg="del">
          <ac:chgData name="Martin Filzmair" userId="9f2635aa-98bd-488f-8ebc-52634097194c" providerId="ADAL" clId="{EA40D78A-7237-4472-A9FC-1C2D62867DD0}" dt="2020-04-16T14:22:54.256" v="72" actId="478"/>
          <ac:spMkLst>
            <pc:docMk/>
            <pc:sldMk cId="1445228863" sldId="3528"/>
            <ac:spMk id="8" creationId="{53AF9F4E-673D-4758-8094-1F55F6DDFB72}"/>
          </ac:spMkLst>
        </pc:spChg>
      </pc:sldChg>
      <pc:sldChg chg="delSp">
        <pc:chgData name="Martin Filzmair" userId="9f2635aa-98bd-488f-8ebc-52634097194c" providerId="ADAL" clId="{EA40D78A-7237-4472-A9FC-1C2D62867DD0}" dt="2020-04-16T14:22:41.588" v="68" actId="478"/>
        <pc:sldMkLst>
          <pc:docMk/>
          <pc:sldMk cId="848648234" sldId="3529"/>
        </pc:sldMkLst>
        <pc:spChg chg="del">
          <ac:chgData name="Martin Filzmair" userId="9f2635aa-98bd-488f-8ebc-52634097194c" providerId="ADAL" clId="{EA40D78A-7237-4472-A9FC-1C2D62867DD0}" dt="2020-04-16T14:22:41.588" v="68" actId="478"/>
          <ac:spMkLst>
            <pc:docMk/>
            <pc:sldMk cId="848648234" sldId="3529"/>
            <ac:spMk id="8" creationId="{B66B4594-B4AE-4C8F-8E82-03F4E28AC892}"/>
          </ac:spMkLst>
        </pc:spChg>
      </pc:sldChg>
      <pc:sldChg chg="delSp">
        <pc:chgData name="Martin Filzmair" userId="9f2635aa-98bd-488f-8ebc-52634097194c" providerId="ADAL" clId="{EA40D78A-7237-4472-A9FC-1C2D62867DD0}" dt="2020-04-16T14:22:37.674" v="67" actId="478"/>
        <pc:sldMkLst>
          <pc:docMk/>
          <pc:sldMk cId="4097156273" sldId="3530"/>
        </pc:sldMkLst>
        <pc:spChg chg="del">
          <ac:chgData name="Martin Filzmair" userId="9f2635aa-98bd-488f-8ebc-52634097194c" providerId="ADAL" clId="{EA40D78A-7237-4472-A9FC-1C2D62867DD0}" dt="2020-04-16T14:22:37.674" v="67" actId="478"/>
          <ac:spMkLst>
            <pc:docMk/>
            <pc:sldMk cId="4097156273" sldId="3530"/>
            <ac:spMk id="8" creationId="{05806A6F-D86C-450D-A963-12FE63477F90}"/>
          </ac:spMkLst>
        </pc:spChg>
      </pc:sldChg>
      <pc:sldChg chg="delSp">
        <pc:chgData name="Martin Filzmair" userId="9f2635aa-98bd-488f-8ebc-52634097194c" providerId="ADAL" clId="{EA40D78A-7237-4472-A9FC-1C2D62867DD0}" dt="2020-04-16T14:23:00.029" v="74" actId="478"/>
        <pc:sldMkLst>
          <pc:docMk/>
          <pc:sldMk cId="3702704163" sldId="3531"/>
        </pc:sldMkLst>
        <pc:spChg chg="del">
          <ac:chgData name="Martin Filzmair" userId="9f2635aa-98bd-488f-8ebc-52634097194c" providerId="ADAL" clId="{EA40D78A-7237-4472-A9FC-1C2D62867DD0}" dt="2020-04-16T14:23:00.029" v="74" actId="478"/>
          <ac:spMkLst>
            <pc:docMk/>
            <pc:sldMk cId="3702704163" sldId="3531"/>
            <ac:spMk id="8" creationId="{376AA8CB-107D-463D-9BC6-C294967F6DAD}"/>
          </ac:spMkLst>
        </pc:spChg>
      </pc:sldChg>
      <pc:sldChg chg="delSp">
        <pc:chgData name="Martin Filzmair" userId="9f2635aa-98bd-488f-8ebc-52634097194c" providerId="ADAL" clId="{EA40D78A-7237-4472-A9FC-1C2D62867DD0}" dt="2020-04-16T14:23:02.828" v="75" actId="478"/>
        <pc:sldMkLst>
          <pc:docMk/>
          <pc:sldMk cId="2241364271" sldId="3532"/>
        </pc:sldMkLst>
        <pc:spChg chg="del">
          <ac:chgData name="Martin Filzmair" userId="9f2635aa-98bd-488f-8ebc-52634097194c" providerId="ADAL" clId="{EA40D78A-7237-4472-A9FC-1C2D62867DD0}" dt="2020-04-16T14:23:02.828" v="75" actId="478"/>
          <ac:spMkLst>
            <pc:docMk/>
            <pc:sldMk cId="2241364271" sldId="3532"/>
            <ac:spMk id="10" creationId="{ABD25B12-A412-4A5B-B365-D00D93D3199F}"/>
          </ac:spMkLst>
        </pc:spChg>
      </pc:sldChg>
      <pc:sldChg chg="delSp">
        <pc:chgData name="Martin Filzmair" userId="9f2635aa-98bd-488f-8ebc-52634097194c" providerId="ADAL" clId="{EA40D78A-7237-4472-A9FC-1C2D62867DD0}" dt="2020-04-16T14:23:04.899" v="76" actId="478"/>
        <pc:sldMkLst>
          <pc:docMk/>
          <pc:sldMk cId="2267681403" sldId="3534"/>
        </pc:sldMkLst>
        <pc:spChg chg="del">
          <ac:chgData name="Martin Filzmair" userId="9f2635aa-98bd-488f-8ebc-52634097194c" providerId="ADAL" clId="{EA40D78A-7237-4472-A9FC-1C2D62867DD0}" dt="2020-04-16T14:23:04.899" v="76" actId="478"/>
          <ac:spMkLst>
            <pc:docMk/>
            <pc:sldMk cId="2267681403" sldId="3534"/>
            <ac:spMk id="7" creationId="{28855766-3C09-40F7-A2A8-63724D7A1387}"/>
          </ac:spMkLst>
        </pc:spChg>
      </pc:sldChg>
      <pc:sldChg chg="delSp modSp">
        <pc:chgData name="Martin Filzmair" userId="9f2635aa-98bd-488f-8ebc-52634097194c" providerId="ADAL" clId="{EA40D78A-7237-4472-A9FC-1C2D62867DD0}" dt="2020-04-16T14:21:13.151" v="7" actId="478"/>
        <pc:sldMkLst>
          <pc:docMk/>
          <pc:sldMk cId="793472673" sldId="3535"/>
        </pc:sldMkLst>
        <pc:spChg chg="del mod">
          <ac:chgData name="Martin Filzmair" userId="9f2635aa-98bd-488f-8ebc-52634097194c" providerId="ADAL" clId="{EA40D78A-7237-4472-A9FC-1C2D62867DD0}" dt="2020-04-16T14:21:13.151" v="7" actId="478"/>
          <ac:spMkLst>
            <pc:docMk/>
            <pc:sldMk cId="793472673" sldId="3535"/>
            <ac:spMk id="13" creationId="{58C60D9B-A2C2-43F9-AEED-96EB2805EE4D}"/>
          </ac:spMkLst>
        </pc:spChg>
      </pc:sldChg>
      <pc:sldChg chg="delSp">
        <pc:chgData name="Martin Filzmair" userId="9f2635aa-98bd-488f-8ebc-52634097194c" providerId="ADAL" clId="{EA40D78A-7237-4472-A9FC-1C2D62867DD0}" dt="2020-04-16T14:22:56.872" v="73" actId="478"/>
        <pc:sldMkLst>
          <pc:docMk/>
          <pc:sldMk cId="109985368" sldId="3536"/>
        </pc:sldMkLst>
        <pc:spChg chg="del">
          <ac:chgData name="Martin Filzmair" userId="9f2635aa-98bd-488f-8ebc-52634097194c" providerId="ADAL" clId="{EA40D78A-7237-4472-A9FC-1C2D62867DD0}" dt="2020-04-16T14:22:56.872" v="73" actId="478"/>
          <ac:spMkLst>
            <pc:docMk/>
            <pc:sldMk cId="109985368" sldId="3536"/>
            <ac:spMk id="23" creationId="{4FF89AB8-653C-4527-84C5-764A1BA153D6}"/>
          </ac:spMkLst>
        </pc:spChg>
      </pc:sldChg>
      <pc:sldChg chg="delSp">
        <pc:chgData name="Martin Filzmair" userId="9f2635aa-98bd-488f-8ebc-52634097194c" providerId="ADAL" clId="{EA40D78A-7237-4472-A9FC-1C2D62867DD0}" dt="2020-04-16T14:23:07.797" v="77" actId="478"/>
        <pc:sldMkLst>
          <pc:docMk/>
          <pc:sldMk cId="1239150968" sldId="3537"/>
        </pc:sldMkLst>
        <pc:spChg chg="del">
          <ac:chgData name="Martin Filzmair" userId="9f2635aa-98bd-488f-8ebc-52634097194c" providerId="ADAL" clId="{EA40D78A-7237-4472-A9FC-1C2D62867DD0}" dt="2020-04-16T14:23:07.797" v="77" actId="478"/>
          <ac:spMkLst>
            <pc:docMk/>
            <pc:sldMk cId="1239150968" sldId="3537"/>
            <ac:spMk id="15" creationId="{EAB5C74A-E191-47EC-A8E4-8816F5586EBA}"/>
          </ac:spMkLst>
        </pc:spChg>
      </pc:sldChg>
      <pc:sldChg chg="delSp modSp">
        <pc:chgData name="Martin Filzmair" userId="9f2635aa-98bd-488f-8ebc-52634097194c" providerId="ADAL" clId="{EA40D78A-7237-4472-A9FC-1C2D62867DD0}" dt="2020-04-16T14:27:27.729" v="362" actId="20577"/>
        <pc:sldMkLst>
          <pc:docMk/>
          <pc:sldMk cId="3433864518" sldId="3538"/>
        </pc:sldMkLst>
        <pc:spChg chg="mod">
          <ac:chgData name="Martin Filzmair" userId="9f2635aa-98bd-488f-8ebc-52634097194c" providerId="ADAL" clId="{EA40D78A-7237-4472-A9FC-1C2D62867DD0}" dt="2020-04-16T14:27:27.729" v="362" actId="20577"/>
          <ac:spMkLst>
            <pc:docMk/>
            <pc:sldMk cId="3433864518" sldId="3538"/>
            <ac:spMk id="3" creationId="{65985017-BCA0-4AFE-AAFB-EC6F64DEC424}"/>
          </ac:spMkLst>
        </pc:spChg>
        <pc:spChg chg="del">
          <ac:chgData name="Martin Filzmair" userId="9f2635aa-98bd-488f-8ebc-52634097194c" providerId="ADAL" clId="{EA40D78A-7237-4472-A9FC-1C2D62867DD0}" dt="2020-04-16T14:25:43.887" v="260" actId="478"/>
          <ac:spMkLst>
            <pc:docMk/>
            <pc:sldMk cId="3433864518" sldId="3538"/>
            <ac:spMk id="7" creationId="{9291EDAD-CBFD-4A5E-8557-42AEC4BC54A7}"/>
          </ac:spMkLst>
        </pc:spChg>
      </pc:sldChg>
      <pc:sldChg chg="del">
        <pc:chgData name="Martin Filzmair" userId="9f2635aa-98bd-488f-8ebc-52634097194c" providerId="ADAL" clId="{EA40D78A-7237-4472-A9FC-1C2D62867DD0}" dt="2020-04-16T14:27:34.395" v="363" actId="2696"/>
        <pc:sldMkLst>
          <pc:docMk/>
          <pc:sldMk cId="253843031" sldId="3539"/>
        </pc:sldMkLst>
      </pc:sldChg>
      <pc:sldChg chg="delSp modSp ord">
        <pc:chgData name="Martin Filzmair" userId="9f2635aa-98bd-488f-8ebc-52634097194c" providerId="ADAL" clId="{EA40D78A-7237-4472-A9FC-1C2D62867DD0}" dt="2020-04-16T17:08:01.649" v="433"/>
        <pc:sldMkLst>
          <pc:docMk/>
          <pc:sldMk cId="475229487" sldId="3540"/>
        </pc:sldMkLst>
        <pc:spChg chg="mod">
          <ac:chgData name="Martin Filzmair" userId="9f2635aa-98bd-488f-8ebc-52634097194c" providerId="ADAL" clId="{EA40D78A-7237-4472-A9FC-1C2D62867DD0}" dt="2020-04-16T17:07:03.923" v="431" actId="1035"/>
          <ac:spMkLst>
            <pc:docMk/>
            <pc:sldMk cId="475229487" sldId="3540"/>
            <ac:spMk id="22" creationId="{5804852D-6D79-4C7E-AC51-B72506E738B1}"/>
          </ac:spMkLst>
        </pc:spChg>
        <pc:spChg chg="mod">
          <ac:chgData name="Martin Filzmair" userId="9f2635aa-98bd-488f-8ebc-52634097194c" providerId="ADAL" clId="{EA40D78A-7237-4472-A9FC-1C2D62867DD0}" dt="2020-04-16T17:07:03.923" v="431" actId="1035"/>
          <ac:spMkLst>
            <pc:docMk/>
            <pc:sldMk cId="475229487" sldId="3540"/>
            <ac:spMk id="23" creationId="{021053BD-B4F6-4D8C-BF23-21480AB2F071}"/>
          </ac:spMkLst>
        </pc:spChg>
        <pc:spChg chg="mod">
          <ac:chgData name="Martin Filzmair" userId="9f2635aa-98bd-488f-8ebc-52634097194c" providerId="ADAL" clId="{EA40D78A-7237-4472-A9FC-1C2D62867DD0}" dt="2020-04-16T17:07:03.923" v="431" actId="1035"/>
          <ac:spMkLst>
            <pc:docMk/>
            <pc:sldMk cId="475229487" sldId="3540"/>
            <ac:spMk id="24" creationId="{D76DF2BA-3724-41F3-9392-231A6EFDF1EC}"/>
          </ac:spMkLst>
        </pc:spChg>
        <pc:spChg chg="mod">
          <ac:chgData name="Martin Filzmair" userId="9f2635aa-98bd-488f-8ebc-52634097194c" providerId="ADAL" clId="{EA40D78A-7237-4472-A9FC-1C2D62867DD0}" dt="2020-04-16T14:29:59.589" v="389" actId="1038"/>
          <ac:spMkLst>
            <pc:docMk/>
            <pc:sldMk cId="475229487" sldId="3540"/>
            <ac:spMk id="25" creationId="{CF9C43F9-3E61-49F5-B8F0-3516E8FA424E}"/>
          </ac:spMkLst>
        </pc:spChg>
        <pc:spChg chg="mod">
          <ac:chgData name="Martin Filzmair" userId="9f2635aa-98bd-488f-8ebc-52634097194c" providerId="ADAL" clId="{EA40D78A-7237-4472-A9FC-1C2D62867DD0}" dt="2020-04-16T17:07:03.923" v="431" actId="1035"/>
          <ac:spMkLst>
            <pc:docMk/>
            <pc:sldMk cId="475229487" sldId="3540"/>
            <ac:spMk id="27" creationId="{D5876BDB-4F53-418F-872C-71F71A10A82B}"/>
          </ac:spMkLst>
        </pc:spChg>
        <pc:spChg chg="mod">
          <ac:chgData name="Martin Filzmair" userId="9f2635aa-98bd-488f-8ebc-52634097194c" providerId="ADAL" clId="{EA40D78A-7237-4472-A9FC-1C2D62867DD0}" dt="2020-04-16T16:53:06.254" v="397" actId="1037"/>
          <ac:spMkLst>
            <pc:docMk/>
            <pc:sldMk cId="475229487" sldId="3540"/>
            <ac:spMk id="30" creationId="{A05A7258-0166-4C5A-8A52-12C46AA81068}"/>
          </ac:spMkLst>
        </pc:spChg>
        <pc:spChg chg="mod">
          <ac:chgData name="Martin Filzmair" userId="9f2635aa-98bd-488f-8ebc-52634097194c" providerId="ADAL" clId="{EA40D78A-7237-4472-A9FC-1C2D62867DD0}" dt="2020-04-16T14:29:55.182" v="385" actId="1038"/>
          <ac:spMkLst>
            <pc:docMk/>
            <pc:sldMk cId="475229487" sldId="3540"/>
            <ac:spMk id="31" creationId="{757D6726-815B-42C4-ACD6-C3B50DA43C6F}"/>
          </ac:spMkLst>
        </pc:spChg>
        <pc:spChg chg="del">
          <ac:chgData name="Martin Filzmair" userId="9f2635aa-98bd-488f-8ebc-52634097194c" providerId="ADAL" clId="{EA40D78A-7237-4472-A9FC-1C2D62867DD0}" dt="2020-04-16T14:23:16.676" v="79" actId="478"/>
          <ac:spMkLst>
            <pc:docMk/>
            <pc:sldMk cId="475229487" sldId="3540"/>
            <ac:spMk id="36" creationId="{484BE925-0438-41C3-8286-9036E3F0BB1D}"/>
          </ac:spMkLst>
        </pc:spChg>
        <pc:picChg chg="mod">
          <ac:chgData name="Martin Filzmair" userId="9f2635aa-98bd-488f-8ebc-52634097194c" providerId="ADAL" clId="{EA40D78A-7237-4472-A9FC-1C2D62867DD0}" dt="2020-04-16T16:53:14.142" v="404" actId="1038"/>
          <ac:picMkLst>
            <pc:docMk/>
            <pc:sldMk cId="475229487" sldId="3540"/>
            <ac:picMk id="2" creationId="{48D62F98-B917-4627-B458-4F583FDF0771}"/>
          </ac:picMkLst>
        </pc:picChg>
        <pc:picChg chg="mod">
          <ac:chgData name="Martin Filzmair" userId="9f2635aa-98bd-488f-8ebc-52634097194c" providerId="ADAL" clId="{EA40D78A-7237-4472-A9FC-1C2D62867DD0}" dt="2020-04-16T17:07:12.570" v="432" actId="14100"/>
          <ac:picMkLst>
            <pc:docMk/>
            <pc:sldMk cId="475229487" sldId="3540"/>
            <ac:picMk id="3" creationId="{1EA50EDF-B53E-49EE-9207-022CED3B7AB9}"/>
          </ac:picMkLst>
        </pc:picChg>
        <pc:picChg chg="mod">
          <ac:chgData name="Martin Filzmair" userId="9f2635aa-98bd-488f-8ebc-52634097194c" providerId="ADAL" clId="{EA40D78A-7237-4472-A9FC-1C2D62867DD0}" dt="2020-04-16T14:30:00.436" v="390" actId="1038"/>
          <ac:picMkLst>
            <pc:docMk/>
            <pc:sldMk cId="475229487" sldId="3540"/>
            <ac:picMk id="8" creationId="{18DC6A96-DE1E-4F71-B304-EF102E4177D1}"/>
          </ac:picMkLst>
        </pc:picChg>
      </pc:sldChg>
      <pc:sldChg chg="delSp modSp del">
        <pc:chgData name="Martin Filzmair" userId="9f2635aa-98bd-488f-8ebc-52634097194c" providerId="ADAL" clId="{EA40D78A-7237-4472-A9FC-1C2D62867DD0}" dt="2020-04-16T14:28:04.246" v="379" actId="2696"/>
        <pc:sldMkLst>
          <pc:docMk/>
          <pc:sldMk cId="438346184" sldId="3541"/>
        </pc:sldMkLst>
        <pc:spChg chg="mod">
          <ac:chgData name="Martin Filzmair" userId="9f2635aa-98bd-488f-8ebc-52634097194c" providerId="ADAL" clId="{EA40D78A-7237-4472-A9FC-1C2D62867DD0}" dt="2020-04-16T14:28:00.734" v="378" actId="20577"/>
          <ac:spMkLst>
            <pc:docMk/>
            <pc:sldMk cId="438346184" sldId="3541"/>
            <ac:spMk id="3" creationId="{09BA04F2-8144-4E5B-9EFB-BEE2001B6F47}"/>
          </ac:spMkLst>
        </pc:spChg>
        <pc:spChg chg="del">
          <ac:chgData name="Martin Filzmair" userId="9f2635aa-98bd-488f-8ebc-52634097194c" providerId="ADAL" clId="{EA40D78A-7237-4472-A9FC-1C2D62867DD0}" dt="2020-04-16T14:27:37.967" v="364" actId="478"/>
          <ac:spMkLst>
            <pc:docMk/>
            <pc:sldMk cId="438346184" sldId="3541"/>
            <ac:spMk id="5" creationId="{92E8BB27-32CD-4869-A72F-F1D3F8C8FBB2}"/>
          </ac:spMkLst>
        </pc:spChg>
      </pc:sldChg>
    </pc:docChg>
  </pc:docChgLst>
  <pc:docChgLst>
    <pc:chgData name="Werner Woletz" userId="S::werner.woletz@hl-display.com::721b2a02-838e-412e-babb-93d9f1b9b588" providerId="AD" clId="Web-{CE10E405-7770-5998-E414-12AB9E56D2D6}"/>
    <pc:docChg chg="modSld">
      <pc:chgData name="Werner Woletz" userId="S::werner.woletz@hl-display.com::721b2a02-838e-412e-babb-93d9f1b9b588" providerId="AD" clId="Web-{CE10E405-7770-5998-E414-12AB9E56D2D6}" dt="2020-04-16T09:12:48.770" v="1" actId="1076"/>
      <pc:docMkLst>
        <pc:docMk/>
      </pc:docMkLst>
      <pc:sldChg chg="modSp">
        <pc:chgData name="Werner Woletz" userId="S::werner.woletz@hl-display.com::721b2a02-838e-412e-babb-93d9f1b9b588" providerId="AD" clId="Web-{CE10E405-7770-5998-E414-12AB9E56D2D6}" dt="2020-04-16T09:12:48.770" v="1" actId="1076"/>
        <pc:sldMkLst>
          <pc:docMk/>
          <pc:sldMk cId="3702704163" sldId="3531"/>
        </pc:sldMkLst>
        <pc:spChg chg="mod">
          <ac:chgData name="Werner Woletz" userId="S::werner.woletz@hl-display.com::721b2a02-838e-412e-babb-93d9f1b9b588" providerId="AD" clId="Web-{CE10E405-7770-5998-E414-12AB9E56D2D6}" dt="2020-04-16T09:12:48.770" v="1" actId="1076"/>
          <ac:spMkLst>
            <pc:docMk/>
            <pc:sldMk cId="3702704163" sldId="3531"/>
            <ac:spMk id="10" creationId="{1867A573-9BC2-463E-A5AA-1DB7FA58A937}"/>
          </ac:spMkLst>
        </pc:spChg>
      </pc:sldChg>
      <pc:sldChg chg="modSp">
        <pc:chgData name="Werner Woletz" userId="S::werner.woletz@hl-display.com::721b2a02-838e-412e-babb-93d9f1b9b588" providerId="AD" clId="Web-{CE10E405-7770-5998-E414-12AB9E56D2D6}" dt="2020-04-16T08:58:13.865" v="0" actId="1076"/>
        <pc:sldMkLst>
          <pc:docMk/>
          <pc:sldMk cId="475229487" sldId="3540"/>
        </pc:sldMkLst>
        <pc:picChg chg="mod">
          <ac:chgData name="Werner Woletz" userId="S::werner.woletz@hl-display.com::721b2a02-838e-412e-babb-93d9f1b9b588" providerId="AD" clId="Web-{CE10E405-7770-5998-E414-12AB9E56D2D6}" dt="2020-04-16T08:58:13.865" v="0" actId="1076"/>
          <ac:picMkLst>
            <pc:docMk/>
            <pc:sldMk cId="475229487" sldId="3540"/>
            <ac:picMk id="17" creationId="{1A0989C4-B5D3-4EA2-BAD5-FBFF95F26992}"/>
          </ac:picMkLst>
        </pc:picChg>
      </pc:sldChg>
    </pc:docChg>
  </pc:docChgLst>
  <pc:docChgLst>
    <pc:chgData name="Peter Moser" userId="09f5e378-59ce-4930-91fc-12de90cfb277" providerId="ADAL" clId="{99837F8A-15D9-4A27-A6CC-DD1007C9FACF}"/>
    <pc:docChg chg="modSld">
      <pc:chgData name="Peter Moser" userId="09f5e378-59ce-4930-91fc-12de90cfb277" providerId="ADAL" clId="{99837F8A-15D9-4A27-A6CC-DD1007C9FACF}" dt="2020-04-06T13:26:37.850" v="0"/>
      <pc:docMkLst>
        <pc:docMk/>
      </pc:docMkLst>
      <pc:sldChg chg="modSp">
        <pc:chgData name="Peter Moser" userId="09f5e378-59ce-4930-91fc-12de90cfb277" providerId="ADAL" clId="{99837F8A-15D9-4A27-A6CC-DD1007C9FACF}" dt="2020-04-06T13:26:37.850" v="0"/>
        <pc:sldMkLst>
          <pc:docMk/>
          <pc:sldMk cId="1723630821" sldId="3502"/>
        </pc:sldMkLst>
        <pc:spChg chg="mod">
          <ac:chgData name="Peter Moser" userId="09f5e378-59ce-4930-91fc-12de90cfb277" providerId="ADAL" clId="{99837F8A-15D9-4A27-A6CC-DD1007C9FACF}" dt="2020-04-06T13:26:37.850" v="0"/>
          <ac:spMkLst>
            <pc:docMk/>
            <pc:sldMk cId="1723630821" sldId="3502"/>
            <ac:spMk id="6" creationId="{00000000-0000-0000-0000-000000000000}"/>
          </ac:spMkLst>
        </pc:spChg>
      </pc:sldChg>
      <pc:sldChg chg="modSp">
        <pc:chgData name="Peter Moser" userId="09f5e378-59ce-4930-91fc-12de90cfb277" providerId="ADAL" clId="{99837F8A-15D9-4A27-A6CC-DD1007C9FACF}" dt="2020-04-06T13:26:37.850" v="0"/>
        <pc:sldMkLst>
          <pc:docMk/>
          <pc:sldMk cId="3430294505" sldId="3516"/>
        </pc:sldMkLst>
        <pc:spChg chg="mod">
          <ac:chgData name="Peter Moser" userId="09f5e378-59ce-4930-91fc-12de90cfb277" providerId="ADAL" clId="{99837F8A-15D9-4A27-A6CC-DD1007C9FACF}" dt="2020-04-06T13:26:37.850" v="0"/>
          <ac:spMkLst>
            <pc:docMk/>
            <pc:sldMk cId="3430294505" sldId="3516"/>
            <ac:spMk id="11" creationId="{0FB7D7A6-F5EF-451A-BFFD-A091CC21B3B1}"/>
          </ac:spMkLst>
        </pc:spChg>
      </pc:sldChg>
      <pc:sldChg chg="modSp">
        <pc:chgData name="Peter Moser" userId="09f5e378-59ce-4930-91fc-12de90cfb277" providerId="ADAL" clId="{99837F8A-15D9-4A27-A6CC-DD1007C9FACF}" dt="2020-04-06T13:26:37.850" v="0"/>
        <pc:sldMkLst>
          <pc:docMk/>
          <pc:sldMk cId="1592101674" sldId="3521"/>
        </pc:sldMkLst>
        <pc:spChg chg="mod">
          <ac:chgData name="Peter Moser" userId="09f5e378-59ce-4930-91fc-12de90cfb277" providerId="ADAL" clId="{99837F8A-15D9-4A27-A6CC-DD1007C9FACF}" dt="2020-04-06T13:26:37.850" v="0"/>
          <ac:spMkLst>
            <pc:docMk/>
            <pc:sldMk cId="1592101674" sldId="3521"/>
            <ac:spMk id="11" creationId="{D3D4CA44-C00B-4D9B-8CFD-ED6160CE86EF}"/>
          </ac:spMkLst>
        </pc:spChg>
      </pc:sldChg>
    </pc:docChg>
  </pc:docChgLst>
  <pc:docChgLst>
    <pc:chgData name="Martin Filzmair" userId="9f2635aa-98bd-488f-8ebc-52634097194c" providerId="ADAL" clId="{A3A0634B-3C42-44F5-B9B2-55202780B8AC}"/>
    <pc:docChg chg="custSel addSld delSld modSld">
      <pc:chgData name="Martin Filzmair" userId="9f2635aa-98bd-488f-8ebc-52634097194c" providerId="ADAL" clId="{A3A0634B-3C42-44F5-B9B2-55202780B8AC}" dt="2020-04-07T07:01:11.175" v="173" actId="2696"/>
      <pc:docMkLst>
        <pc:docMk/>
      </pc:docMkLst>
      <pc:sldChg chg="addSp modSp">
        <pc:chgData name="Martin Filzmair" userId="9f2635aa-98bd-488f-8ebc-52634097194c" providerId="ADAL" clId="{A3A0634B-3C42-44F5-B9B2-55202780B8AC}" dt="2020-04-06T13:13:19.609" v="41" actId="255"/>
        <pc:sldMkLst>
          <pc:docMk/>
          <pc:sldMk cId="4240374056" sldId="3513"/>
        </pc:sldMkLst>
        <pc:spChg chg="add mod">
          <ac:chgData name="Martin Filzmair" userId="9f2635aa-98bd-488f-8ebc-52634097194c" providerId="ADAL" clId="{A3A0634B-3C42-44F5-B9B2-55202780B8AC}" dt="2020-04-06T13:13:19.609" v="41" actId="255"/>
          <ac:spMkLst>
            <pc:docMk/>
            <pc:sldMk cId="4240374056" sldId="3513"/>
            <ac:spMk id="5" creationId="{5F5AA46F-94A4-4C8D-85D0-E8F22BDE0189}"/>
          </ac:spMkLst>
        </pc:spChg>
      </pc:sldChg>
      <pc:sldChg chg="addSp modSp">
        <pc:chgData name="Martin Filzmair" userId="9f2635aa-98bd-488f-8ebc-52634097194c" providerId="ADAL" clId="{A3A0634B-3C42-44F5-B9B2-55202780B8AC}" dt="2020-04-06T13:17:29.510" v="42" actId="14100"/>
        <pc:sldMkLst>
          <pc:docMk/>
          <pc:sldMk cId="1359919869" sldId="3518"/>
        </pc:sldMkLst>
        <pc:spChg chg="add mod">
          <ac:chgData name="Martin Filzmair" userId="9f2635aa-98bd-488f-8ebc-52634097194c" providerId="ADAL" clId="{A3A0634B-3C42-44F5-B9B2-55202780B8AC}" dt="2020-04-06T13:13:00.510" v="37" actId="255"/>
          <ac:spMkLst>
            <pc:docMk/>
            <pc:sldMk cId="1359919869" sldId="3518"/>
            <ac:spMk id="2" creationId="{0F93B1E2-B878-4C65-8DB0-A7C8EC5237EB}"/>
          </ac:spMkLst>
        </pc:spChg>
        <pc:spChg chg="mod">
          <ac:chgData name="Martin Filzmair" userId="9f2635aa-98bd-488f-8ebc-52634097194c" providerId="ADAL" clId="{A3A0634B-3C42-44F5-B9B2-55202780B8AC}" dt="2020-04-06T13:17:29.510" v="42" actId="14100"/>
          <ac:spMkLst>
            <pc:docMk/>
            <pc:sldMk cId="1359919869" sldId="3518"/>
            <ac:spMk id="11" creationId="{0FB7D7A6-F5EF-451A-BFFD-A091CC21B3B1}"/>
          </ac:spMkLst>
        </pc:spChg>
      </pc:sldChg>
      <pc:sldChg chg="addSp delSp modSp add del">
        <pc:chgData name="Martin Filzmair" userId="9f2635aa-98bd-488f-8ebc-52634097194c" providerId="ADAL" clId="{A3A0634B-3C42-44F5-B9B2-55202780B8AC}" dt="2020-04-07T07:01:11.175" v="173" actId="2696"/>
        <pc:sldMkLst>
          <pc:docMk/>
          <pc:sldMk cId="214270619" sldId="3535"/>
        </pc:sldMkLst>
        <pc:spChg chg="del">
          <ac:chgData name="Martin Filzmair" userId="9f2635aa-98bd-488f-8ebc-52634097194c" providerId="ADAL" clId="{A3A0634B-3C42-44F5-B9B2-55202780B8AC}" dt="2020-04-06T16:01:21.638" v="44"/>
          <ac:spMkLst>
            <pc:docMk/>
            <pc:sldMk cId="214270619" sldId="3535"/>
            <ac:spMk id="2" creationId="{4EF874A4-7C88-4894-BF9C-1ABA500FFD48}"/>
          </ac:spMkLst>
        </pc:spChg>
        <pc:spChg chg="del">
          <ac:chgData name="Martin Filzmair" userId="9f2635aa-98bd-488f-8ebc-52634097194c" providerId="ADAL" clId="{A3A0634B-3C42-44F5-B9B2-55202780B8AC}" dt="2020-04-06T16:01:21.638" v="44"/>
          <ac:spMkLst>
            <pc:docMk/>
            <pc:sldMk cId="214270619" sldId="3535"/>
            <ac:spMk id="3" creationId="{E9C871CC-0AFC-49C9-B6C5-3C59835B0B5E}"/>
          </ac:spMkLst>
        </pc:spChg>
        <pc:spChg chg="del">
          <ac:chgData name="Martin Filzmair" userId="9f2635aa-98bd-488f-8ebc-52634097194c" providerId="ADAL" clId="{A3A0634B-3C42-44F5-B9B2-55202780B8AC}" dt="2020-04-06T16:01:21.638" v="44"/>
          <ac:spMkLst>
            <pc:docMk/>
            <pc:sldMk cId="214270619" sldId="3535"/>
            <ac:spMk id="4" creationId="{A405CE12-406F-44BD-9931-F2D766FEB9F0}"/>
          </ac:spMkLst>
        </pc:spChg>
        <pc:spChg chg="del">
          <ac:chgData name="Martin Filzmair" userId="9f2635aa-98bd-488f-8ebc-52634097194c" providerId="ADAL" clId="{A3A0634B-3C42-44F5-B9B2-55202780B8AC}" dt="2020-04-06T16:01:21.638" v="44"/>
          <ac:spMkLst>
            <pc:docMk/>
            <pc:sldMk cId="214270619" sldId="3535"/>
            <ac:spMk id="5" creationId="{B623DA91-72DB-4F24-9BF7-D9248A1A8232}"/>
          </ac:spMkLst>
        </pc:spChg>
        <pc:spChg chg="del">
          <ac:chgData name="Martin Filzmair" userId="9f2635aa-98bd-488f-8ebc-52634097194c" providerId="ADAL" clId="{A3A0634B-3C42-44F5-B9B2-55202780B8AC}" dt="2020-04-06T16:01:21.638" v="44"/>
          <ac:spMkLst>
            <pc:docMk/>
            <pc:sldMk cId="214270619" sldId="3535"/>
            <ac:spMk id="6" creationId="{EBBCF58E-DCC1-4DA0-B037-6830BE5F892F}"/>
          </ac:spMkLst>
        </pc:spChg>
        <pc:spChg chg="del">
          <ac:chgData name="Martin Filzmair" userId="9f2635aa-98bd-488f-8ebc-52634097194c" providerId="ADAL" clId="{A3A0634B-3C42-44F5-B9B2-55202780B8AC}" dt="2020-04-06T16:01:21.638" v="44"/>
          <ac:spMkLst>
            <pc:docMk/>
            <pc:sldMk cId="214270619" sldId="3535"/>
            <ac:spMk id="7" creationId="{9E6A2199-EAF8-4F4D-B04A-08BCB6CBFBE2}"/>
          </ac:spMkLst>
        </pc:spChg>
        <pc:spChg chg="del">
          <ac:chgData name="Martin Filzmair" userId="9f2635aa-98bd-488f-8ebc-52634097194c" providerId="ADAL" clId="{A3A0634B-3C42-44F5-B9B2-55202780B8AC}" dt="2020-04-06T16:01:21.638" v="44"/>
          <ac:spMkLst>
            <pc:docMk/>
            <pc:sldMk cId="214270619" sldId="3535"/>
            <ac:spMk id="8" creationId="{7BB63449-86F8-4105-A306-CE78B23D8F01}"/>
          </ac:spMkLst>
        </pc:spChg>
        <pc:spChg chg="add mod">
          <ac:chgData name="Martin Filzmair" userId="9f2635aa-98bd-488f-8ebc-52634097194c" providerId="ADAL" clId="{A3A0634B-3C42-44F5-B9B2-55202780B8AC}" dt="2020-04-06T16:01:49.150" v="60" actId="20577"/>
          <ac:spMkLst>
            <pc:docMk/>
            <pc:sldMk cId="214270619" sldId="3535"/>
            <ac:spMk id="10" creationId="{D5E272FE-2FC4-47BE-9FC3-210A2A886424}"/>
          </ac:spMkLst>
        </pc:spChg>
        <pc:spChg chg="add mod">
          <ac:chgData name="Martin Filzmair" userId="9f2635aa-98bd-488f-8ebc-52634097194c" providerId="ADAL" clId="{A3A0634B-3C42-44F5-B9B2-55202780B8AC}" dt="2020-04-06T16:02:03.827" v="61" actId="255"/>
          <ac:spMkLst>
            <pc:docMk/>
            <pc:sldMk cId="214270619" sldId="3535"/>
            <ac:spMk id="11" creationId="{895EA783-3299-463E-98E3-9779CA378EC8}"/>
          </ac:spMkLst>
        </pc:spChg>
      </pc:sldChg>
      <pc:sldChg chg="addSp delSp modSp add">
        <pc:chgData name="Martin Filzmair" userId="9f2635aa-98bd-488f-8ebc-52634097194c" providerId="ADAL" clId="{A3A0634B-3C42-44F5-B9B2-55202780B8AC}" dt="2020-04-07T07:00:38.926" v="172" actId="20577"/>
        <pc:sldMkLst>
          <pc:docMk/>
          <pc:sldMk cId="1527059802" sldId="3536"/>
        </pc:sldMkLst>
        <pc:spChg chg="del">
          <ac:chgData name="Martin Filzmair" userId="9f2635aa-98bd-488f-8ebc-52634097194c" providerId="ADAL" clId="{A3A0634B-3C42-44F5-B9B2-55202780B8AC}" dt="2020-04-07T06:59:47.963" v="63"/>
          <ac:spMkLst>
            <pc:docMk/>
            <pc:sldMk cId="1527059802" sldId="3536"/>
            <ac:spMk id="2" creationId="{4FE4DBB8-B7AE-44E9-923D-1DAF287092EE}"/>
          </ac:spMkLst>
        </pc:spChg>
        <pc:spChg chg="del">
          <ac:chgData name="Martin Filzmair" userId="9f2635aa-98bd-488f-8ebc-52634097194c" providerId="ADAL" clId="{A3A0634B-3C42-44F5-B9B2-55202780B8AC}" dt="2020-04-07T06:59:47.963" v="63"/>
          <ac:spMkLst>
            <pc:docMk/>
            <pc:sldMk cId="1527059802" sldId="3536"/>
            <ac:spMk id="3" creationId="{82F88A41-806A-407B-BFC5-41DDBE64313C}"/>
          </ac:spMkLst>
        </pc:spChg>
        <pc:spChg chg="del">
          <ac:chgData name="Martin Filzmair" userId="9f2635aa-98bd-488f-8ebc-52634097194c" providerId="ADAL" clId="{A3A0634B-3C42-44F5-B9B2-55202780B8AC}" dt="2020-04-07T06:59:47.963" v="63"/>
          <ac:spMkLst>
            <pc:docMk/>
            <pc:sldMk cId="1527059802" sldId="3536"/>
            <ac:spMk id="4" creationId="{3F27C34A-B6B1-47AF-A96D-16055AD421C3}"/>
          </ac:spMkLst>
        </pc:spChg>
        <pc:spChg chg="del">
          <ac:chgData name="Martin Filzmair" userId="9f2635aa-98bd-488f-8ebc-52634097194c" providerId="ADAL" clId="{A3A0634B-3C42-44F5-B9B2-55202780B8AC}" dt="2020-04-07T06:59:47.963" v="63"/>
          <ac:spMkLst>
            <pc:docMk/>
            <pc:sldMk cId="1527059802" sldId="3536"/>
            <ac:spMk id="5" creationId="{E2225E8A-47E0-4DEF-B033-D2C83D69C3ED}"/>
          </ac:spMkLst>
        </pc:spChg>
        <pc:spChg chg="del">
          <ac:chgData name="Martin Filzmair" userId="9f2635aa-98bd-488f-8ebc-52634097194c" providerId="ADAL" clId="{A3A0634B-3C42-44F5-B9B2-55202780B8AC}" dt="2020-04-07T06:59:47.963" v="63"/>
          <ac:spMkLst>
            <pc:docMk/>
            <pc:sldMk cId="1527059802" sldId="3536"/>
            <ac:spMk id="6" creationId="{AD059EBA-437B-4D6A-843A-7D2D93274D62}"/>
          </ac:spMkLst>
        </pc:spChg>
        <pc:spChg chg="del">
          <ac:chgData name="Martin Filzmair" userId="9f2635aa-98bd-488f-8ebc-52634097194c" providerId="ADAL" clId="{A3A0634B-3C42-44F5-B9B2-55202780B8AC}" dt="2020-04-07T06:59:47.963" v="63"/>
          <ac:spMkLst>
            <pc:docMk/>
            <pc:sldMk cId="1527059802" sldId="3536"/>
            <ac:spMk id="7" creationId="{846EEDE8-5235-45B6-8839-AF0C301586A8}"/>
          </ac:spMkLst>
        </pc:spChg>
        <pc:spChg chg="del">
          <ac:chgData name="Martin Filzmair" userId="9f2635aa-98bd-488f-8ebc-52634097194c" providerId="ADAL" clId="{A3A0634B-3C42-44F5-B9B2-55202780B8AC}" dt="2020-04-07T06:59:47.963" v="63"/>
          <ac:spMkLst>
            <pc:docMk/>
            <pc:sldMk cId="1527059802" sldId="3536"/>
            <ac:spMk id="8" creationId="{AA07EE38-8F3D-43F8-B3AA-DD6BA70DADD5}"/>
          </ac:spMkLst>
        </pc:spChg>
        <pc:spChg chg="del">
          <ac:chgData name="Martin Filzmair" userId="9f2635aa-98bd-488f-8ebc-52634097194c" providerId="ADAL" clId="{A3A0634B-3C42-44F5-B9B2-55202780B8AC}" dt="2020-04-07T07:00:34.513" v="170" actId="478"/>
          <ac:spMkLst>
            <pc:docMk/>
            <pc:sldMk cId="1527059802" sldId="3536"/>
            <ac:spMk id="9" creationId="{7C8E367C-5673-4725-8B74-FC8381EBFC99}"/>
          </ac:spMkLst>
        </pc:spChg>
        <pc:spChg chg="add mod">
          <ac:chgData name="Martin Filzmair" userId="9f2635aa-98bd-488f-8ebc-52634097194c" providerId="ADAL" clId="{A3A0634B-3C42-44F5-B9B2-55202780B8AC}" dt="2020-04-07T07:00:29.438" v="169" actId="20577"/>
          <ac:spMkLst>
            <pc:docMk/>
            <pc:sldMk cId="1527059802" sldId="3536"/>
            <ac:spMk id="10" creationId="{E1B278E5-6C46-4C5C-9A2A-5EF23CBBFA25}"/>
          </ac:spMkLst>
        </pc:spChg>
        <pc:spChg chg="add mod">
          <ac:chgData name="Martin Filzmair" userId="9f2635aa-98bd-488f-8ebc-52634097194c" providerId="ADAL" clId="{A3A0634B-3C42-44F5-B9B2-55202780B8AC}" dt="2020-04-07T07:00:38.926" v="172" actId="20577"/>
          <ac:spMkLst>
            <pc:docMk/>
            <pc:sldMk cId="1527059802" sldId="3536"/>
            <ac:spMk id="11" creationId="{22AF6358-C4AE-4486-B5FA-3B98C833C3FA}"/>
          </ac:spMkLst>
        </pc:spChg>
      </pc:sldChg>
    </pc:docChg>
  </pc:docChgLst>
  <pc:docChgLst>
    <pc:chgData name="Martin Filzmair" userId="9f2635aa-98bd-488f-8ebc-52634097194c" providerId="ADAL" clId="{A591FB47-B660-4782-B8F7-B4F4886E45BC}"/>
    <pc:docChg chg="undo custSel addSld delSld modSld sldOrd">
      <pc:chgData name="Martin Filzmair" userId="9f2635aa-98bd-488f-8ebc-52634097194c" providerId="ADAL" clId="{A591FB47-B660-4782-B8F7-B4F4886E45BC}" dt="2020-04-16T14:14:02.154" v="2084" actId="20577"/>
      <pc:docMkLst>
        <pc:docMk/>
      </pc:docMkLst>
      <pc:sldChg chg="modSp setBg">
        <pc:chgData name="Martin Filzmair" userId="9f2635aa-98bd-488f-8ebc-52634097194c" providerId="ADAL" clId="{A591FB47-B660-4782-B8F7-B4F4886E45BC}" dt="2020-04-16T14:12:27.445" v="2049" actId="255"/>
        <pc:sldMkLst>
          <pc:docMk/>
          <pc:sldMk cId="1723630821" sldId="3502"/>
        </pc:sldMkLst>
        <pc:spChg chg="mod">
          <ac:chgData name="Martin Filzmair" userId="9f2635aa-98bd-488f-8ebc-52634097194c" providerId="ADAL" clId="{A591FB47-B660-4782-B8F7-B4F4886E45BC}" dt="2020-04-16T14:12:27.445" v="2049" actId="255"/>
          <ac:spMkLst>
            <pc:docMk/>
            <pc:sldMk cId="1723630821" sldId="3502"/>
            <ac:spMk id="6" creationId="{00000000-0000-0000-0000-000000000000}"/>
          </ac:spMkLst>
        </pc:spChg>
        <pc:spChg chg="mod">
          <ac:chgData name="Martin Filzmair" userId="9f2635aa-98bd-488f-8ebc-52634097194c" providerId="ADAL" clId="{A591FB47-B660-4782-B8F7-B4F4886E45BC}" dt="2020-04-15T14:16:42.414" v="34" actId="20577"/>
          <ac:spMkLst>
            <pc:docMk/>
            <pc:sldMk cId="1723630821" sldId="3502"/>
            <ac:spMk id="7" creationId="{00000000-0000-0000-0000-000000000000}"/>
          </ac:spMkLst>
        </pc:spChg>
      </pc:sldChg>
      <pc:sldChg chg="del">
        <pc:chgData name="Martin Filzmair" userId="9f2635aa-98bd-488f-8ebc-52634097194c" providerId="ADAL" clId="{A591FB47-B660-4782-B8F7-B4F4886E45BC}" dt="2020-04-15T14:17:12.418" v="56" actId="2696"/>
        <pc:sldMkLst>
          <pc:docMk/>
          <pc:sldMk cId="1188956741" sldId="3511"/>
        </pc:sldMkLst>
      </pc:sldChg>
      <pc:sldChg chg="del">
        <pc:chgData name="Martin Filzmair" userId="9f2635aa-98bd-488f-8ebc-52634097194c" providerId="ADAL" clId="{A591FB47-B660-4782-B8F7-B4F4886E45BC}" dt="2020-04-15T14:17:15.930" v="66" actId="2696"/>
        <pc:sldMkLst>
          <pc:docMk/>
          <pc:sldMk cId="690388073" sldId="3512"/>
        </pc:sldMkLst>
      </pc:sldChg>
      <pc:sldChg chg="addSp delSp modSp">
        <pc:chgData name="Martin Filzmair" userId="9f2635aa-98bd-488f-8ebc-52634097194c" providerId="ADAL" clId="{A591FB47-B660-4782-B8F7-B4F4886E45BC}" dt="2020-04-15T15:39:39.644" v="1086"/>
        <pc:sldMkLst>
          <pc:docMk/>
          <pc:sldMk cId="4240374056" sldId="3513"/>
        </pc:sldMkLst>
        <pc:spChg chg="del">
          <ac:chgData name="Martin Filzmair" userId="9f2635aa-98bd-488f-8ebc-52634097194c" providerId="ADAL" clId="{A591FB47-B660-4782-B8F7-B4F4886E45BC}" dt="2020-04-15T14:17:05.522" v="50" actId="478"/>
          <ac:spMkLst>
            <pc:docMk/>
            <pc:sldMk cId="4240374056" sldId="3513"/>
            <ac:spMk id="3" creationId="{1D6EA8C3-1C5B-4F68-A10C-49785C7318D7}"/>
          </ac:spMkLst>
        </pc:spChg>
        <pc:spChg chg="del">
          <ac:chgData name="Martin Filzmair" userId="9f2635aa-98bd-488f-8ebc-52634097194c" providerId="ADAL" clId="{A591FB47-B660-4782-B8F7-B4F4886E45BC}" dt="2020-04-15T14:16:50.892" v="36" actId="478"/>
          <ac:spMkLst>
            <pc:docMk/>
            <pc:sldMk cId="4240374056" sldId="3513"/>
            <ac:spMk id="5" creationId="{5F5AA46F-94A4-4C8D-85D0-E8F22BDE0189}"/>
          </ac:spMkLst>
        </pc:spChg>
        <pc:spChg chg="mod">
          <ac:chgData name="Martin Filzmair" userId="9f2635aa-98bd-488f-8ebc-52634097194c" providerId="ADAL" clId="{A591FB47-B660-4782-B8F7-B4F4886E45BC}" dt="2020-04-15T14:29:19.769" v="448" actId="1036"/>
          <ac:spMkLst>
            <pc:docMk/>
            <pc:sldMk cId="4240374056" sldId="3513"/>
            <ac:spMk id="6" creationId="{01AEDF92-E83B-4A4E-AA02-1843599D92AA}"/>
          </ac:spMkLst>
        </pc:spChg>
        <pc:spChg chg="add mod">
          <ac:chgData name="Martin Filzmair" userId="9f2635aa-98bd-488f-8ebc-52634097194c" providerId="ADAL" clId="{A591FB47-B660-4782-B8F7-B4F4886E45BC}" dt="2020-04-15T14:30:17.887" v="467" actId="1037"/>
          <ac:spMkLst>
            <pc:docMk/>
            <pc:sldMk cId="4240374056" sldId="3513"/>
            <ac:spMk id="29" creationId="{222CDA01-E020-4BC0-872F-E400AA7107CE}"/>
          </ac:spMkLst>
        </pc:spChg>
        <pc:spChg chg="add">
          <ac:chgData name="Martin Filzmair" userId="9f2635aa-98bd-488f-8ebc-52634097194c" providerId="ADAL" clId="{A591FB47-B660-4782-B8F7-B4F4886E45BC}" dt="2020-04-15T15:39:39.644" v="1086"/>
          <ac:spMkLst>
            <pc:docMk/>
            <pc:sldMk cId="4240374056" sldId="3513"/>
            <ac:spMk id="30" creationId="{4106314D-28D1-4720-B299-B121176B10FB}"/>
          </ac:spMkLst>
        </pc:spChg>
        <pc:picChg chg="del">
          <ac:chgData name="Martin Filzmair" userId="9f2635aa-98bd-488f-8ebc-52634097194c" providerId="ADAL" clId="{A591FB47-B660-4782-B8F7-B4F4886E45BC}" dt="2020-04-15T14:17:02.774" v="49" actId="478"/>
          <ac:picMkLst>
            <pc:docMk/>
            <pc:sldMk cId="4240374056" sldId="3513"/>
            <ac:picMk id="2" creationId="{A706299C-2DF0-4D5E-9DC4-DAD410D8FD06}"/>
          </ac:picMkLst>
        </pc:picChg>
        <pc:picChg chg="add del mod">
          <ac:chgData name="Martin Filzmair" userId="9f2635aa-98bd-488f-8ebc-52634097194c" providerId="ADAL" clId="{A591FB47-B660-4782-B8F7-B4F4886E45BC}" dt="2020-04-15T14:20:07.134" v="162"/>
          <ac:picMkLst>
            <pc:docMk/>
            <pc:sldMk cId="4240374056" sldId="3513"/>
            <ac:picMk id="7" creationId="{84CBE056-6BDD-4B90-91AF-33157CD7ACB6}"/>
          </ac:picMkLst>
        </pc:picChg>
        <pc:picChg chg="add del mod">
          <ac:chgData name="Martin Filzmair" userId="9f2635aa-98bd-488f-8ebc-52634097194c" providerId="ADAL" clId="{A591FB47-B660-4782-B8F7-B4F4886E45BC}" dt="2020-04-15T14:40:30.688" v="585"/>
          <ac:picMkLst>
            <pc:docMk/>
            <pc:sldMk cId="4240374056" sldId="3513"/>
            <ac:picMk id="9" creationId="{A1ADDF12-61FA-4707-8D0A-354499648DD9}"/>
          </ac:picMkLst>
        </pc:picChg>
        <pc:picChg chg="add del mod">
          <ac:chgData name="Martin Filzmair" userId="9f2635aa-98bd-488f-8ebc-52634097194c" providerId="ADAL" clId="{A591FB47-B660-4782-B8F7-B4F4886E45BC}" dt="2020-04-15T14:35:07.997" v="529"/>
          <ac:picMkLst>
            <pc:docMk/>
            <pc:sldMk cId="4240374056" sldId="3513"/>
            <ac:picMk id="11" creationId="{18F6AB85-37AB-43DB-AE9E-41F290304577}"/>
          </ac:picMkLst>
        </pc:picChg>
        <pc:picChg chg="add del mod">
          <ac:chgData name="Martin Filzmair" userId="9f2635aa-98bd-488f-8ebc-52634097194c" providerId="ADAL" clId="{A591FB47-B660-4782-B8F7-B4F4886E45BC}" dt="2020-04-15T14:30:42.616" v="468"/>
          <ac:picMkLst>
            <pc:docMk/>
            <pc:sldMk cId="4240374056" sldId="3513"/>
            <ac:picMk id="13" creationId="{0A86EFEF-3572-49FD-9693-EBE8D8A18591}"/>
          </ac:picMkLst>
        </pc:picChg>
        <pc:picChg chg="add del mod">
          <ac:chgData name="Martin Filzmair" userId="9f2635aa-98bd-488f-8ebc-52634097194c" providerId="ADAL" clId="{A591FB47-B660-4782-B8F7-B4F4886E45BC}" dt="2020-04-15T14:38:45.829" v="567"/>
          <ac:picMkLst>
            <pc:docMk/>
            <pc:sldMk cId="4240374056" sldId="3513"/>
            <ac:picMk id="15" creationId="{0BCFD858-071D-4434-8B7B-BF4366DD53CA}"/>
          </ac:picMkLst>
        </pc:picChg>
        <pc:picChg chg="add del mod">
          <ac:chgData name="Martin Filzmair" userId="9f2635aa-98bd-488f-8ebc-52634097194c" providerId="ADAL" clId="{A591FB47-B660-4782-B8F7-B4F4886E45BC}" dt="2020-04-15T14:32:50.429" v="511"/>
          <ac:picMkLst>
            <pc:docMk/>
            <pc:sldMk cId="4240374056" sldId="3513"/>
            <ac:picMk id="17" creationId="{8434A8C0-8358-445F-A20A-BB1DAA795080}"/>
          </ac:picMkLst>
        </pc:picChg>
        <pc:picChg chg="add del mod">
          <ac:chgData name="Martin Filzmair" userId="9f2635aa-98bd-488f-8ebc-52634097194c" providerId="ADAL" clId="{A591FB47-B660-4782-B8F7-B4F4886E45BC}" dt="2020-04-15T14:31:58.061" v="490"/>
          <ac:picMkLst>
            <pc:docMk/>
            <pc:sldMk cId="4240374056" sldId="3513"/>
            <ac:picMk id="19" creationId="{7AC8CB86-0AF1-4243-B65D-A1DFBDCB0846}"/>
          </ac:picMkLst>
        </pc:picChg>
        <pc:picChg chg="add del mod">
          <ac:chgData name="Martin Filzmair" userId="9f2635aa-98bd-488f-8ebc-52634097194c" providerId="ADAL" clId="{A591FB47-B660-4782-B8F7-B4F4886E45BC}" dt="2020-04-15T14:34:05.015" v="521"/>
          <ac:picMkLst>
            <pc:docMk/>
            <pc:sldMk cId="4240374056" sldId="3513"/>
            <ac:picMk id="21" creationId="{D8318750-B349-435D-8EDE-353E310C9CEF}"/>
          </ac:picMkLst>
        </pc:picChg>
        <pc:picChg chg="add del mod">
          <ac:chgData name="Martin Filzmair" userId="9f2635aa-98bd-488f-8ebc-52634097194c" providerId="ADAL" clId="{A591FB47-B660-4782-B8F7-B4F4886E45BC}" dt="2020-04-15T14:44:25.653" v="598"/>
          <ac:picMkLst>
            <pc:docMk/>
            <pc:sldMk cId="4240374056" sldId="3513"/>
            <ac:picMk id="23" creationId="{1C3B1F7A-026B-4280-AAF1-F61A772E34C9}"/>
          </ac:picMkLst>
        </pc:picChg>
        <pc:picChg chg="add del mod">
          <ac:chgData name="Martin Filzmair" userId="9f2635aa-98bd-488f-8ebc-52634097194c" providerId="ADAL" clId="{A591FB47-B660-4782-B8F7-B4F4886E45BC}" dt="2020-04-15T14:44:25.653" v="598"/>
          <ac:picMkLst>
            <pc:docMk/>
            <pc:sldMk cId="4240374056" sldId="3513"/>
            <ac:picMk id="25" creationId="{926AB2FD-93BF-4BE2-AE29-D424A50F4F91}"/>
          </ac:picMkLst>
        </pc:picChg>
        <pc:picChg chg="add del mod">
          <ac:chgData name="Martin Filzmair" userId="9f2635aa-98bd-488f-8ebc-52634097194c" providerId="ADAL" clId="{A591FB47-B660-4782-B8F7-B4F4886E45BC}" dt="2020-04-15T14:44:25.653" v="598"/>
          <ac:picMkLst>
            <pc:docMk/>
            <pc:sldMk cId="4240374056" sldId="3513"/>
            <ac:picMk id="27" creationId="{D0A99D86-1E29-4C4C-9125-113B2B6BC419}"/>
          </ac:picMkLst>
        </pc:picChg>
        <pc:picChg chg="add mod">
          <ac:chgData name="Martin Filzmair" userId="9f2635aa-98bd-488f-8ebc-52634097194c" providerId="ADAL" clId="{A591FB47-B660-4782-B8F7-B4F4886E45BC}" dt="2020-04-15T14:30:10.806" v="461" actId="1036"/>
          <ac:picMkLst>
            <pc:docMk/>
            <pc:sldMk cId="4240374056" sldId="3513"/>
            <ac:picMk id="28" creationId="{6392714F-A0FB-417C-9EC2-53245AECC161}"/>
          </ac:picMkLst>
        </pc:picChg>
      </pc:sldChg>
      <pc:sldChg chg="del">
        <pc:chgData name="Martin Filzmair" userId="9f2635aa-98bd-488f-8ebc-52634097194c" providerId="ADAL" clId="{A591FB47-B660-4782-B8F7-B4F4886E45BC}" dt="2020-04-15T14:17:15.627" v="64" actId="2696"/>
        <pc:sldMkLst>
          <pc:docMk/>
          <pc:sldMk cId="3170648787" sldId="3514"/>
        </pc:sldMkLst>
      </pc:sldChg>
      <pc:sldChg chg="del">
        <pc:chgData name="Martin Filzmair" userId="9f2635aa-98bd-488f-8ebc-52634097194c" providerId="ADAL" clId="{A591FB47-B660-4782-B8F7-B4F4886E45BC}" dt="2020-04-15T14:17:09.930" v="51" actId="2696"/>
        <pc:sldMkLst>
          <pc:docMk/>
          <pc:sldMk cId="3430294505" sldId="3516"/>
        </pc:sldMkLst>
      </pc:sldChg>
      <pc:sldChg chg="del">
        <pc:chgData name="Martin Filzmair" userId="9f2635aa-98bd-488f-8ebc-52634097194c" providerId="ADAL" clId="{A591FB47-B660-4782-B8F7-B4F4886E45BC}" dt="2020-04-15T14:17:10.595" v="52" actId="2696"/>
        <pc:sldMkLst>
          <pc:docMk/>
          <pc:sldMk cId="4109880924" sldId="3517"/>
        </pc:sldMkLst>
      </pc:sldChg>
      <pc:sldChg chg="addSp delSp modSp">
        <pc:chgData name="Martin Filzmair" userId="9f2635aa-98bd-488f-8ebc-52634097194c" providerId="ADAL" clId="{A591FB47-B660-4782-B8F7-B4F4886E45BC}" dt="2020-04-16T14:14:02.154" v="2084" actId="20577"/>
        <pc:sldMkLst>
          <pc:docMk/>
          <pc:sldMk cId="1359919869" sldId="3518"/>
        </pc:sldMkLst>
        <pc:spChg chg="del">
          <ac:chgData name="Martin Filzmair" userId="9f2635aa-98bd-488f-8ebc-52634097194c" providerId="ADAL" clId="{A591FB47-B660-4782-B8F7-B4F4886E45BC}" dt="2020-04-15T14:16:48.021" v="35" actId="478"/>
          <ac:spMkLst>
            <pc:docMk/>
            <pc:sldMk cId="1359919869" sldId="3518"/>
            <ac:spMk id="2" creationId="{0F93B1E2-B878-4C65-8DB0-A7C8EC5237EB}"/>
          </ac:spMkLst>
        </pc:spChg>
        <pc:spChg chg="add del mod">
          <ac:chgData name="Martin Filzmair" userId="9f2635aa-98bd-488f-8ebc-52634097194c" providerId="ADAL" clId="{A591FB47-B660-4782-B8F7-B4F4886E45BC}" dt="2020-04-15T14:25:47.157" v="282" actId="931"/>
          <ac:spMkLst>
            <pc:docMk/>
            <pc:sldMk cId="1359919869" sldId="3518"/>
            <ac:spMk id="3" creationId="{2711A1C3-A16D-47B6-B419-995063E9F8FB}"/>
          </ac:spMkLst>
        </pc:spChg>
        <pc:spChg chg="mod">
          <ac:chgData name="Martin Filzmair" userId="9f2635aa-98bd-488f-8ebc-52634097194c" providerId="ADAL" clId="{A591FB47-B660-4782-B8F7-B4F4886E45BC}" dt="2020-04-15T14:57:27.558" v="687" actId="20577"/>
          <ac:spMkLst>
            <pc:docMk/>
            <pc:sldMk cId="1359919869" sldId="3518"/>
            <ac:spMk id="10" creationId="{2A2389B1-F89D-4E63-9F0D-E1C9576302CE}"/>
          </ac:spMkLst>
        </pc:spChg>
        <pc:spChg chg="mod">
          <ac:chgData name="Martin Filzmair" userId="9f2635aa-98bd-488f-8ebc-52634097194c" providerId="ADAL" clId="{A591FB47-B660-4782-B8F7-B4F4886E45BC}" dt="2020-04-16T14:14:02.154" v="2084" actId="20577"/>
          <ac:spMkLst>
            <pc:docMk/>
            <pc:sldMk cId="1359919869" sldId="3518"/>
            <ac:spMk id="11" creationId="{0FB7D7A6-F5EF-451A-BFFD-A091CC21B3B1}"/>
          </ac:spMkLst>
        </pc:spChg>
        <pc:spChg chg="add del mod">
          <ac:chgData name="Martin Filzmair" userId="9f2635aa-98bd-488f-8ebc-52634097194c" providerId="ADAL" clId="{A591FB47-B660-4782-B8F7-B4F4886E45BC}" dt="2020-04-15T14:29:59.073" v="457"/>
          <ac:spMkLst>
            <pc:docMk/>
            <pc:sldMk cId="1359919869" sldId="3518"/>
            <ac:spMk id="16" creationId="{6266D164-634E-4DF8-864E-892F668D3217}"/>
          </ac:spMkLst>
        </pc:spChg>
        <pc:spChg chg="add mod">
          <ac:chgData name="Martin Filzmair" userId="9f2635aa-98bd-488f-8ebc-52634097194c" providerId="ADAL" clId="{A591FB47-B660-4782-B8F7-B4F4886E45BC}" dt="2020-04-15T15:39:22.427" v="1084" actId="255"/>
          <ac:spMkLst>
            <pc:docMk/>
            <pc:sldMk cId="1359919869" sldId="3518"/>
            <ac:spMk id="17" creationId="{75998C37-D6B7-4E84-B195-FB4FA8E50A8E}"/>
          </ac:spMkLst>
        </pc:spChg>
        <pc:grpChg chg="del">
          <ac:chgData name="Martin Filzmair" userId="9f2635aa-98bd-488f-8ebc-52634097194c" providerId="ADAL" clId="{A591FB47-B660-4782-B8F7-B4F4886E45BC}" dt="2020-04-15T14:17:22.412" v="68" actId="478"/>
          <ac:grpSpMkLst>
            <pc:docMk/>
            <pc:sldMk cId="1359919869" sldId="3518"/>
            <ac:grpSpMk id="5" creationId="{A5AEB18F-2103-4C1C-94E6-F43C9D835FC6}"/>
          </ac:grpSpMkLst>
        </pc:grpChg>
        <pc:grpChg chg="del">
          <ac:chgData name="Martin Filzmair" userId="9f2635aa-98bd-488f-8ebc-52634097194c" providerId="ADAL" clId="{A591FB47-B660-4782-B8F7-B4F4886E45BC}" dt="2020-04-15T14:17:24.174" v="69" actId="478"/>
          <ac:grpSpMkLst>
            <pc:docMk/>
            <pc:sldMk cId="1359919869" sldId="3518"/>
            <ac:grpSpMk id="6" creationId="{7FBF58AA-8C72-4862-9A37-801565685C1B}"/>
          </ac:grpSpMkLst>
        </pc:grpChg>
        <pc:picChg chg="del">
          <ac:chgData name="Martin Filzmair" userId="9f2635aa-98bd-488f-8ebc-52634097194c" providerId="ADAL" clId="{A591FB47-B660-4782-B8F7-B4F4886E45BC}" dt="2020-04-15T14:17:25.759" v="70" actId="478"/>
          <ac:picMkLst>
            <pc:docMk/>
            <pc:sldMk cId="1359919869" sldId="3518"/>
            <ac:picMk id="4" creationId="{DC28F989-C679-4B71-94BC-636D2A5846DF}"/>
          </ac:picMkLst>
        </pc:picChg>
        <pc:picChg chg="add del mod modCrop">
          <ac:chgData name="Martin Filzmair" userId="9f2635aa-98bd-488f-8ebc-52634097194c" providerId="ADAL" clId="{A591FB47-B660-4782-B8F7-B4F4886E45BC}" dt="2020-04-15T14:21:15.027" v="199"/>
          <ac:picMkLst>
            <pc:docMk/>
            <pc:sldMk cId="1359919869" sldId="3518"/>
            <ac:picMk id="13" creationId="{80D53311-75F0-4267-8809-0B0FB7617301}"/>
          </ac:picMkLst>
        </pc:picChg>
        <pc:picChg chg="add mod">
          <ac:chgData name="Martin Filzmair" userId="9f2635aa-98bd-488f-8ebc-52634097194c" providerId="ADAL" clId="{A591FB47-B660-4782-B8F7-B4F4886E45BC}" dt="2020-04-15T14:25:53.874" v="283" actId="27614"/>
          <ac:picMkLst>
            <pc:docMk/>
            <pc:sldMk cId="1359919869" sldId="3518"/>
            <ac:picMk id="15" creationId="{1E375836-4443-4153-A34B-65220A4170CE}"/>
          </ac:picMkLst>
        </pc:picChg>
      </pc:sldChg>
      <pc:sldChg chg="del">
        <pc:chgData name="Martin Filzmair" userId="9f2635aa-98bd-488f-8ebc-52634097194c" providerId="ADAL" clId="{A591FB47-B660-4782-B8F7-B4F4886E45BC}" dt="2020-04-15T14:17:11.591" v="53" actId="2696"/>
        <pc:sldMkLst>
          <pc:docMk/>
          <pc:sldMk cId="3340306234" sldId="3519"/>
        </pc:sldMkLst>
      </pc:sldChg>
      <pc:sldChg chg="del">
        <pc:chgData name="Martin Filzmair" userId="9f2635aa-98bd-488f-8ebc-52634097194c" providerId="ADAL" clId="{A591FB47-B660-4782-B8F7-B4F4886E45BC}" dt="2020-04-15T14:17:12.047" v="54" actId="2696"/>
        <pc:sldMkLst>
          <pc:docMk/>
          <pc:sldMk cId="4025676235" sldId="3520"/>
        </pc:sldMkLst>
      </pc:sldChg>
      <pc:sldChg chg="del">
        <pc:chgData name="Martin Filzmair" userId="9f2635aa-98bd-488f-8ebc-52634097194c" providerId="ADAL" clId="{A591FB47-B660-4782-B8F7-B4F4886E45BC}" dt="2020-04-15T14:17:12.228" v="55" actId="2696"/>
        <pc:sldMkLst>
          <pc:docMk/>
          <pc:sldMk cId="1592101674" sldId="3521"/>
        </pc:sldMkLst>
      </pc:sldChg>
      <pc:sldChg chg="addSp delSp modSp add">
        <pc:chgData name="Martin Filzmair" userId="9f2635aa-98bd-488f-8ebc-52634097194c" providerId="ADAL" clId="{A591FB47-B660-4782-B8F7-B4F4886E45BC}" dt="2020-04-16T13:52:28.553" v="1988" actId="1037"/>
        <pc:sldMkLst>
          <pc:docMk/>
          <pc:sldMk cId="19877614" sldId="3523"/>
        </pc:sldMkLst>
        <pc:spChg chg="del">
          <ac:chgData name="Martin Filzmair" userId="9f2635aa-98bd-488f-8ebc-52634097194c" providerId="ADAL" clId="{A591FB47-B660-4782-B8F7-B4F4886E45BC}" dt="2020-04-15T14:22:39.159" v="245"/>
          <ac:spMkLst>
            <pc:docMk/>
            <pc:sldMk cId="19877614" sldId="3523"/>
            <ac:spMk id="2" creationId="{7A54A2A9-73C2-4C3E-8229-42E0D0FBDBCE}"/>
          </ac:spMkLst>
        </pc:spChg>
        <pc:spChg chg="add mod">
          <ac:chgData name="Martin Filzmair" userId="9f2635aa-98bd-488f-8ebc-52634097194c" providerId="ADAL" clId="{A591FB47-B660-4782-B8F7-B4F4886E45BC}" dt="2020-04-16T13:52:28.553" v="1988" actId="1037"/>
          <ac:spMkLst>
            <pc:docMk/>
            <pc:sldMk cId="19877614" sldId="3523"/>
            <ac:spMk id="2" creationId="{D64B9855-E9D4-45C2-876C-39D365185BB2}"/>
          </ac:spMkLst>
        </pc:spChg>
        <pc:spChg chg="del">
          <ac:chgData name="Martin Filzmair" userId="9f2635aa-98bd-488f-8ebc-52634097194c" providerId="ADAL" clId="{A591FB47-B660-4782-B8F7-B4F4886E45BC}" dt="2020-04-15T14:22:39.159" v="245"/>
          <ac:spMkLst>
            <pc:docMk/>
            <pc:sldMk cId="19877614" sldId="3523"/>
            <ac:spMk id="3" creationId="{6537056A-7657-414D-9CBC-2EBE264C2EE8}"/>
          </ac:spMkLst>
        </pc:spChg>
        <pc:spChg chg="del">
          <ac:chgData name="Martin Filzmair" userId="9f2635aa-98bd-488f-8ebc-52634097194c" providerId="ADAL" clId="{A591FB47-B660-4782-B8F7-B4F4886E45BC}" dt="2020-04-15T14:22:39.159" v="245"/>
          <ac:spMkLst>
            <pc:docMk/>
            <pc:sldMk cId="19877614" sldId="3523"/>
            <ac:spMk id="4" creationId="{1DBAC8E1-70C5-4D46-B787-4991D1E74460}"/>
          </ac:spMkLst>
        </pc:spChg>
        <pc:spChg chg="del">
          <ac:chgData name="Martin Filzmair" userId="9f2635aa-98bd-488f-8ebc-52634097194c" providerId="ADAL" clId="{A591FB47-B660-4782-B8F7-B4F4886E45BC}" dt="2020-04-15T14:22:39.159" v="245"/>
          <ac:spMkLst>
            <pc:docMk/>
            <pc:sldMk cId="19877614" sldId="3523"/>
            <ac:spMk id="5" creationId="{2DD630C4-3004-4A91-B137-2514806F5B98}"/>
          </ac:spMkLst>
        </pc:spChg>
        <pc:spChg chg="del">
          <ac:chgData name="Martin Filzmair" userId="9f2635aa-98bd-488f-8ebc-52634097194c" providerId="ADAL" clId="{A591FB47-B660-4782-B8F7-B4F4886E45BC}" dt="2020-04-15T14:22:39.159" v="245"/>
          <ac:spMkLst>
            <pc:docMk/>
            <pc:sldMk cId="19877614" sldId="3523"/>
            <ac:spMk id="6" creationId="{D6DEC8DB-FB55-4B21-B040-D1EA10F5C0C8}"/>
          </ac:spMkLst>
        </pc:spChg>
        <pc:spChg chg="del">
          <ac:chgData name="Martin Filzmair" userId="9f2635aa-98bd-488f-8ebc-52634097194c" providerId="ADAL" clId="{A591FB47-B660-4782-B8F7-B4F4886E45BC}" dt="2020-04-15T14:22:39.159" v="245"/>
          <ac:spMkLst>
            <pc:docMk/>
            <pc:sldMk cId="19877614" sldId="3523"/>
            <ac:spMk id="7" creationId="{4B5968A2-A883-424E-839C-969CAEE2B412}"/>
          </ac:spMkLst>
        </pc:spChg>
        <pc:spChg chg="del">
          <ac:chgData name="Martin Filzmair" userId="9f2635aa-98bd-488f-8ebc-52634097194c" providerId="ADAL" clId="{A591FB47-B660-4782-B8F7-B4F4886E45BC}" dt="2020-04-15T14:22:39.159" v="245"/>
          <ac:spMkLst>
            <pc:docMk/>
            <pc:sldMk cId="19877614" sldId="3523"/>
            <ac:spMk id="8" creationId="{C30329C2-A0B0-4F4A-8693-3D553F70C5F4}"/>
          </ac:spMkLst>
        </pc:spChg>
        <pc:spChg chg="del">
          <ac:chgData name="Martin Filzmair" userId="9f2635aa-98bd-488f-8ebc-52634097194c" providerId="ADAL" clId="{A591FB47-B660-4782-B8F7-B4F4886E45BC}" dt="2020-04-15T14:22:42.134" v="246" actId="478"/>
          <ac:spMkLst>
            <pc:docMk/>
            <pc:sldMk cId="19877614" sldId="3523"/>
            <ac:spMk id="9" creationId="{11659409-F6ED-4C94-8A7F-ED0CD98FF957}"/>
          </ac:spMkLst>
        </pc:spChg>
        <pc:spChg chg="add mod">
          <ac:chgData name="Martin Filzmair" userId="9f2635aa-98bd-488f-8ebc-52634097194c" providerId="ADAL" clId="{A591FB47-B660-4782-B8F7-B4F4886E45BC}" dt="2020-04-15T14:24:58.507" v="276" actId="20577"/>
          <ac:spMkLst>
            <pc:docMk/>
            <pc:sldMk cId="19877614" sldId="3523"/>
            <ac:spMk id="10" creationId="{72D74FD0-F8F5-4163-9B37-97F5C8F8D2A3}"/>
          </ac:spMkLst>
        </pc:spChg>
        <pc:spChg chg="add del mod">
          <ac:chgData name="Martin Filzmair" userId="9f2635aa-98bd-488f-8ebc-52634097194c" providerId="ADAL" clId="{A591FB47-B660-4782-B8F7-B4F4886E45BC}" dt="2020-04-15T14:23:29.343" v="253" actId="478"/>
          <ac:spMkLst>
            <pc:docMk/>
            <pc:sldMk cId="19877614" sldId="3523"/>
            <ac:spMk id="11" creationId="{B830A743-A8AA-437F-A152-57DBC6024D10}"/>
          </ac:spMkLst>
        </pc:spChg>
        <pc:spChg chg="add mod">
          <ac:chgData name="Martin Filzmair" userId="9f2635aa-98bd-488f-8ebc-52634097194c" providerId="ADAL" clId="{A591FB47-B660-4782-B8F7-B4F4886E45BC}" dt="2020-04-15T14:25:24.441" v="281" actId="14100"/>
          <ac:spMkLst>
            <pc:docMk/>
            <pc:sldMk cId="19877614" sldId="3523"/>
            <ac:spMk id="17" creationId="{4E83A18F-3C10-4AF0-A8E1-CA7C7D74742D}"/>
          </ac:spMkLst>
        </pc:spChg>
        <pc:spChg chg="add">
          <ac:chgData name="Martin Filzmair" userId="9f2635aa-98bd-488f-8ebc-52634097194c" providerId="ADAL" clId="{A591FB47-B660-4782-B8F7-B4F4886E45BC}" dt="2020-04-15T15:58:57.229" v="1566"/>
          <ac:spMkLst>
            <pc:docMk/>
            <pc:sldMk cId="19877614" sldId="3523"/>
            <ac:spMk id="18" creationId="{E13B90C9-009F-45DA-8E47-267CE41179A8}"/>
          </ac:spMkLst>
        </pc:spChg>
        <pc:graphicFrameChg chg="add del">
          <ac:chgData name="Martin Filzmair" userId="9f2635aa-98bd-488f-8ebc-52634097194c" providerId="ADAL" clId="{A591FB47-B660-4782-B8F7-B4F4886E45BC}" dt="2020-04-15T14:23:14.568" v="248"/>
          <ac:graphicFrameMkLst>
            <pc:docMk/>
            <pc:sldMk cId="19877614" sldId="3523"/>
            <ac:graphicFrameMk id="12" creationId="{F0970909-9C75-436F-A7E5-53C683CCFC73}"/>
          </ac:graphicFrameMkLst>
        </pc:graphicFrameChg>
        <pc:graphicFrameChg chg="add del">
          <ac:chgData name="Martin Filzmair" userId="9f2635aa-98bd-488f-8ebc-52634097194c" providerId="ADAL" clId="{A591FB47-B660-4782-B8F7-B4F4886E45BC}" dt="2020-04-15T14:23:20.500" v="250"/>
          <ac:graphicFrameMkLst>
            <pc:docMk/>
            <pc:sldMk cId="19877614" sldId="3523"/>
            <ac:graphicFrameMk id="13" creationId="{845132D7-E458-4D4A-AF73-A28E250A5AD1}"/>
          </ac:graphicFrameMkLst>
        </pc:graphicFrameChg>
        <pc:graphicFrameChg chg="add del">
          <ac:chgData name="Martin Filzmair" userId="9f2635aa-98bd-488f-8ebc-52634097194c" providerId="ADAL" clId="{A591FB47-B660-4782-B8F7-B4F4886E45BC}" dt="2020-04-15T14:23:27.018" v="252"/>
          <ac:graphicFrameMkLst>
            <pc:docMk/>
            <pc:sldMk cId="19877614" sldId="3523"/>
            <ac:graphicFrameMk id="14" creationId="{3756BA27-1A5B-49A3-B1BC-CE3BE4596973}"/>
          </ac:graphicFrameMkLst>
        </pc:graphicFrameChg>
        <pc:graphicFrameChg chg="add del mod">
          <ac:chgData name="Martin Filzmair" userId="9f2635aa-98bd-488f-8ebc-52634097194c" providerId="ADAL" clId="{A591FB47-B660-4782-B8F7-B4F4886E45BC}" dt="2020-04-15T14:23:37.913" v="256" actId="478"/>
          <ac:graphicFrameMkLst>
            <pc:docMk/>
            <pc:sldMk cId="19877614" sldId="3523"/>
            <ac:graphicFrameMk id="15" creationId="{124B4CAD-62A7-46F1-A323-6E659CB7895A}"/>
          </ac:graphicFrameMkLst>
        </pc:graphicFrameChg>
        <pc:graphicFrameChg chg="add mod modGraphic">
          <ac:chgData name="Martin Filzmair" userId="9f2635aa-98bd-488f-8ebc-52634097194c" providerId="ADAL" clId="{A591FB47-B660-4782-B8F7-B4F4886E45BC}" dt="2020-04-16T13:40:49.086" v="1876" actId="20577"/>
          <ac:graphicFrameMkLst>
            <pc:docMk/>
            <pc:sldMk cId="19877614" sldId="3523"/>
            <ac:graphicFrameMk id="16" creationId="{8D1AE700-50DA-428F-84C1-5A8348DFB1A5}"/>
          </ac:graphicFrameMkLst>
        </pc:graphicFrameChg>
      </pc:sldChg>
      <pc:sldChg chg="del">
        <pc:chgData name="Martin Filzmair" userId="9f2635aa-98bd-488f-8ebc-52634097194c" providerId="ADAL" clId="{A591FB47-B660-4782-B8F7-B4F4886E45BC}" dt="2020-04-15T14:17:12.902" v="57" actId="2696"/>
        <pc:sldMkLst>
          <pc:docMk/>
          <pc:sldMk cId="145010412" sldId="3523"/>
        </pc:sldMkLst>
      </pc:sldChg>
      <pc:sldChg chg="addSp delSp modSp">
        <pc:chgData name="Martin Filzmair" userId="9f2635aa-98bd-488f-8ebc-52634097194c" providerId="ADAL" clId="{A591FB47-B660-4782-B8F7-B4F4886E45BC}" dt="2020-04-15T15:39:42.638" v="1087"/>
        <pc:sldMkLst>
          <pc:docMk/>
          <pc:sldMk cId="93365489" sldId="3524"/>
        </pc:sldMkLst>
        <pc:spChg chg="add">
          <ac:chgData name="Martin Filzmair" userId="9f2635aa-98bd-488f-8ebc-52634097194c" providerId="ADAL" clId="{A591FB47-B660-4782-B8F7-B4F4886E45BC}" dt="2020-04-15T15:39:42.638" v="1087"/>
          <ac:spMkLst>
            <pc:docMk/>
            <pc:sldMk cId="93365489" sldId="3524"/>
            <ac:spMk id="18" creationId="{02E60335-8242-4AF4-A7AB-B658404029B1}"/>
          </ac:spMkLst>
        </pc:spChg>
        <pc:picChg chg="del">
          <ac:chgData name="Martin Filzmair" userId="9f2635aa-98bd-488f-8ebc-52634097194c" providerId="ADAL" clId="{A591FB47-B660-4782-B8F7-B4F4886E45BC}" dt="2020-04-15T14:31:03.380" v="476" actId="478"/>
          <ac:picMkLst>
            <pc:docMk/>
            <pc:sldMk cId="93365489" sldId="3524"/>
            <ac:picMk id="9" creationId="{A1ADDF12-61FA-4707-8D0A-354499648DD9}"/>
          </ac:picMkLst>
        </pc:picChg>
        <pc:picChg chg="del">
          <ac:chgData name="Martin Filzmair" userId="9f2635aa-98bd-488f-8ebc-52634097194c" providerId="ADAL" clId="{A591FB47-B660-4782-B8F7-B4F4886E45BC}" dt="2020-04-15T14:30:58.705" v="470" actId="478"/>
          <ac:picMkLst>
            <pc:docMk/>
            <pc:sldMk cId="93365489" sldId="3524"/>
            <ac:picMk id="11" creationId="{18F6AB85-37AB-43DB-AE9E-41F290304577}"/>
          </ac:picMkLst>
        </pc:picChg>
        <pc:picChg chg="del">
          <ac:chgData name="Martin Filzmair" userId="9f2635aa-98bd-488f-8ebc-52634097194c" providerId="ADAL" clId="{A591FB47-B660-4782-B8F7-B4F4886E45BC}" dt="2020-04-15T14:31:02.846" v="475" actId="478"/>
          <ac:picMkLst>
            <pc:docMk/>
            <pc:sldMk cId="93365489" sldId="3524"/>
            <ac:picMk id="13" creationId="{0A86EFEF-3572-49FD-9693-EBE8D8A18591}"/>
          </ac:picMkLst>
        </pc:picChg>
        <pc:picChg chg="del">
          <ac:chgData name="Martin Filzmair" userId="9f2635aa-98bd-488f-8ebc-52634097194c" providerId="ADAL" clId="{A591FB47-B660-4782-B8F7-B4F4886E45BC}" dt="2020-04-15T14:30:59.713" v="471" actId="478"/>
          <ac:picMkLst>
            <pc:docMk/>
            <pc:sldMk cId="93365489" sldId="3524"/>
            <ac:picMk id="15" creationId="{0BCFD858-071D-4434-8B7B-BF4366DD53CA}"/>
          </ac:picMkLst>
        </pc:picChg>
        <pc:picChg chg="add mod ord">
          <ac:chgData name="Martin Filzmair" userId="9f2635aa-98bd-488f-8ebc-52634097194c" providerId="ADAL" clId="{A591FB47-B660-4782-B8F7-B4F4886E45BC}" dt="2020-04-15T14:31:36.896" v="489" actId="1037"/>
          <ac:picMkLst>
            <pc:docMk/>
            <pc:sldMk cId="93365489" sldId="3524"/>
            <ac:picMk id="16" creationId="{41BB5ACC-1656-4BE1-B850-D4F33D0E739B}"/>
          </ac:picMkLst>
        </pc:picChg>
        <pc:picChg chg="del">
          <ac:chgData name="Martin Filzmair" userId="9f2635aa-98bd-488f-8ebc-52634097194c" providerId="ADAL" clId="{A591FB47-B660-4782-B8F7-B4F4886E45BC}" dt="2020-04-15T14:31:02.222" v="474" actId="478"/>
          <ac:picMkLst>
            <pc:docMk/>
            <pc:sldMk cId="93365489" sldId="3524"/>
            <ac:picMk id="17" creationId="{8434A8C0-8358-445F-A20A-BB1DAA795080}"/>
          </ac:picMkLst>
        </pc:picChg>
        <pc:picChg chg="del">
          <ac:chgData name="Martin Filzmair" userId="9f2635aa-98bd-488f-8ebc-52634097194c" providerId="ADAL" clId="{A591FB47-B660-4782-B8F7-B4F4886E45BC}" dt="2020-04-15T14:31:01.204" v="473" actId="478"/>
          <ac:picMkLst>
            <pc:docMk/>
            <pc:sldMk cId="93365489" sldId="3524"/>
            <ac:picMk id="19" creationId="{7AC8CB86-0AF1-4243-B65D-A1DFBDCB0846}"/>
          </ac:picMkLst>
        </pc:picChg>
        <pc:picChg chg="del">
          <ac:chgData name="Martin Filzmair" userId="9f2635aa-98bd-488f-8ebc-52634097194c" providerId="ADAL" clId="{A591FB47-B660-4782-B8F7-B4F4886E45BC}" dt="2020-04-15T14:31:00.610" v="472" actId="478"/>
          <ac:picMkLst>
            <pc:docMk/>
            <pc:sldMk cId="93365489" sldId="3524"/>
            <ac:picMk id="21" creationId="{D8318750-B349-435D-8EDE-353E310C9CEF}"/>
          </ac:picMkLst>
        </pc:picChg>
        <pc:picChg chg="del">
          <ac:chgData name="Martin Filzmair" userId="9f2635aa-98bd-488f-8ebc-52634097194c" providerId="ADAL" clId="{A591FB47-B660-4782-B8F7-B4F4886E45BC}" dt="2020-04-15T14:31:04.035" v="477" actId="478"/>
          <ac:picMkLst>
            <pc:docMk/>
            <pc:sldMk cId="93365489" sldId="3524"/>
            <ac:picMk id="23" creationId="{1C3B1F7A-026B-4280-AAF1-F61A772E34C9}"/>
          </ac:picMkLst>
        </pc:picChg>
        <pc:picChg chg="del">
          <ac:chgData name="Martin Filzmair" userId="9f2635aa-98bd-488f-8ebc-52634097194c" providerId="ADAL" clId="{A591FB47-B660-4782-B8F7-B4F4886E45BC}" dt="2020-04-15T14:31:04.539" v="478" actId="478"/>
          <ac:picMkLst>
            <pc:docMk/>
            <pc:sldMk cId="93365489" sldId="3524"/>
            <ac:picMk id="25" creationId="{926AB2FD-93BF-4BE2-AE29-D424A50F4F91}"/>
          </ac:picMkLst>
        </pc:picChg>
        <pc:picChg chg="del">
          <ac:chgData name="Martin Filzmair" userId="9f2635aa-98bd-488f-8ebc-52634097194c" providerId="ADAL" clId="{A591FB47-B660-4782-B8F7-B4F4886E45BC}" dt="2020-04-15T14:30:57.756" v="469" actId="478"/>
          <ac:picMkLst>
            <pc:docMk/>
            <pc:sldMk cId="93365489" sldId="3524"/>
            <ac:picMk id="27" creationId="{D0A99D86-1E29-4C4C-9125-113B2B6BC419}"/>
          </ac:picMkLst>
        </pc:picChg>
        <pc:picChg chg="del">
          <ac:chgData name="Martin Filzmair" userId="9f2635aa-98bd-488f-8ebc-52634097194c" providerId="ADAL" clId="{A591FB47-B660-4782-B8F7-B4F4886E45BC}" dt="2020-04-15T14:31:08.102" v="479" actId="478"/>
          <ac:picMkLst>
            <pc:docMk/>
            <pc:sldMk cId="93365489" sldId="3524"/>
            <ac:picMk id="28" creationId="{6392714F-A0FB-417C-9EC2-53245AECC161}"/>
          </ac:picMkLst>
        </pc:picChg>
      </pc:sldChg>
      <pc:sldChg chg="del">
        <pc:chgData name="Martin Filzmair" userId="9f2635aa-98bd-488f-8ebc-52634097194c" providerId="ADAL" clId="{A591FB47-B660-4782-B8F7-B4F4886E45BC}" dt="2020-04-15T14:17:13.439" v="58" actId="2696"/>
        <pc:sldMkLst>
          <pc:docMk/>
          <pc:sldMk cId="3676679776" sldId="3524"/>
        </pc:sldMkLst>
      </pc:sldChg>
      <pc:sldChg chg="addSp delSp modSp">
        <pc:chgData name="Martin Filzmair" userId="9f2635aa-98bd-488f-8ebc-52634097194c" providerId="ADAL" clId="{A591FB47-B660-4782-B8F7-B4F4886E45BC}" dt="2020-04-15T15:58:20.344" v="1558"/>
        <pc:sldMkLst>
          <pc:docMk/>
          <pc:sldMk cId="2460749138" sldId="3525"/>
        </pc:sldMkLst>
        <pc:spChg chg="add">
          <ac:chgData name="Martin Filzmair" userId="9f2635aa-98bd-488f-8ebc-52634097194c" providerId="ADAL" clId="{A591FB47-B660-4782-B8F7-B4F4886E45BC}" dt="2020-04-15T15:58:20.344" v="1558"/>
          <ac:spMkLst>
            <pc:docMk/>
            <pc:sldMk cId="2460749138" sldId="3525"/>
            <ac:spMk id="7" creationId="{C6D6340E-8629-46F6-B1FD-A9D364B312D0}"/>
          </ac:spMkLst>
        </pc:spChg>
        <pc:spChg chg="mod">
          <ac:chgData name="Martin Filzmair" userId="9f2635aa-98bd-488f-8ebc-52634097194c" providerId="ADAL" clId="{A591FB47-B660-4782-B8F7-B4F4886E45BC}" dt="2020-04-15T14:32:31.734" v="510" actId="1038"/>
          <ac:spMkLst>
            <pc:docMk/>
            <pc:sldMk cId="2460749138" sldId="3525"/>
            <ac:spMk id="29" creationId="{222CDA01-E020-4BC0-872F-E400AA7107CE}"/>
          </ac:spMkLst>
        </pc:spChg>
        <pc:picChg chg="add mod ord">
          <ac:chgData name="Martin Filzmair" userId="9f2635aa-98bd-488f-8ebc-52634097194c" providerId="ADAL" clId="{A591FB47-B660-4782-B8F7-B4F4886E45BC}" dt="2020-04-15T14:32:26.969" v="497" actId="14100"/>
          <ac:picMkLst>
            <pc:docMk/>
            <pc:sldMk cId="2460749138" sldId="3525"/>
            <ac:picMk id="5" creationId="{115B6AC3-DFBF-46CA-A80D-BED0983C8B83}"/>
          </ac:picMkLst>
        </pc:picChg>
        <pc:picChg chg="del">
          <ac:chgData name="Martin Filzmair" userId="9f2635aa-98bd-488f-8ebc-52634097194c" providerId="ADAL" clId="{A591FB47-B660-4782-B8F7-B4F4886E45BC}" dt="2020-04-15T14:32:01.077" v="491" actId="478"/>
          <ac:picMkLst>
            <pc:docMk/>
            <pc:sldMk cId="2460749138" sldId="3525"/>
            <ac:picMk id="16" creationId="{41BB5ACC-1656-4BE1-B850-D4F33D0E739B}"/>
          </ac:picMkLst>
        </pc:picChg>
      </pc:sldChg>
      <pc:sldChg chg="del">
        <pc:chgData name="Martin Filzmair" userId="9f2635aa-98bd-488f-8ebc-52634097194c" providerId="ADAL" clId="{A591FB47-B660-4782-B8F7-B4F4886E45BC}" dt="2020-04-15T14:17:14.185" v="60" actId="2696"/>
        <pc:sldMkLst>
          <pc:docMk/>
          <pc:sldMk cId="1647684169" sldId="3526"/>
        </pc:sldMkLst>
      </pc:sldChg>
      <pc:sldChg chg="addSp delSp modSp ord">
        <pc:chgData name="Martin Filzmair" userId="9f2635aa-98bd-488f-8ebc-52634097194c" providerId="ADAL" clId="{A591FB47-B660-4782-B8F7-B4F4886E45BC}" dt="2020-04-15T15:58:16.666" v="1557"/>
        <pc:sldMkLst>
          <pc:docMk/>
          <pc:sldMk cId="1762788070" sldId="3526"/>
        </pc:sldMkLst>
        <pc:spChg chg="add">
          <ac:chgData name="Martin Filzmair" userId="9f2635aa-98bd-488f-8ebc-52634097194c" providerId="ADAL" clId="{A591FB47-B660-4782-B8F7-B4F4886E45BC}" dt="2020-04-15T15:58:16.666" v="1557"/>
          <ac:spMkLst>
            <pc:docMk/>
            <pc:sldMk cId="1762788070" sldId="3526"/>
            <ac:spMk id="8" creationId="{A5019824-C5BD-44A5-BECD-44ABFD85FD18}"/>
          </ac:spMkLst>
        </pc:spChg>
        <pc:picChg chg="del">
          <ac:chgData name="Martin Filzmair" userId="9f2635aa-98bd-488f-8ebc-52634097194c" providerId="ADAL" clId="{A591FB47-B660-4782-B8F7-B4F4886E45BC}" dt="2020-04-15T14:32:55.471" v="512" actId="478"/>
          <ac:picMkLst>
            <pc:docMk/>
            <pc:sldMk cId="1762788070" sldId="3526"/>
            <ac:picMk id="5" creationId="{115B6AC3-DFBF-46CA-A80D-BED0983C8B83}"/>
          </ac:picMkLst>
        </pc:picChg>
        <pc:picChg chg="add mod ord">
          <ac:chgData name="Martin Filzmair" userId="9f2635aa-98bd-488f-8ebc-52634097194c" providerId="ADAL" clId="{A591FB47-B660-4782-B8F7-B4F4886E45BC}" dt="2020-04-15T14:33:42.793" v="520" actId="1037"/>
          <ac:picMkLst>
            <pc:docMk/>
            <pc:sldMk cId="1762788070" sldId="3526"/>
            <ac:picMk id="7" creationId="{7E98FC29-AE80-4998-B9C3-8EEEB4F15A4A}"/>
          </ac:picMkLst>
        </pc:picChg>
      </pc:sldChg>
      <pc:sldChg chg="addSp delSp modSp">
        <pc:chgData name="Martin Filzmair" userId="9f2635aa-98bd-488f-8ebc-52634097194c" providerId="ADAL" clId="{A591FB47-B660-4782-B8F7-B4F4886E45BC}" dt="2020-04-15T15:58:25.024" v="1559"/>
        <pc:sldMkLst>
          <pc:docMk/>
          <pc:sldMk cId="1992220464" sldId="3527"/>
        </pc:sldMkLst>
        <pc:spChg chg="add">
          <ac:chgData name="Martin Filzmair" userId="9f2635aa-98bd-488f-8ebc-52634097194c" providerId="ADAL" clId="{A591FB47-B660-4782-B8F7-B4F4886E45BC}" dt="2020-04-15T15:58:25.024" v="1559"/>
          <ac:spMkLst>
            <pc:docMk/>
            <pc:sldMk cId="1992220464" sldId="3527"/>
            <ac:spMk id="8" creationId="{7A933078-9FC5-4FBB-8747-0E3C8538D1A3}"/>
          </ac:spMkLst>
        </pc:spChg>
        <pc:picChg chg="del">
          <ac:chgData name="Martin Filzmair" userId="9f2635aa-98bd-488f-8ebc-52634097194c" providerId="ADAL" clId="{A591FB47-B660-4782-B8F7-B4F4886E45BC}" dt="2020-04-15T14:34:10.025" v="522" actId="478"/>
          <ac:picMkLst>
            <pc:docMk/>
            <pc:sldMk cId="1992220464" sldId="3527"/>
            <ac:picMk id="5" creationId="{115B6AC3-DFBF-46CA-A80D-BED0983C8B83}"/>
          </ac:picMkLst>
        </pc:picChg>
        <pc:picChg chg="add mod ord">
          <ac:chgData name="Martin Filzmair" userId="9f2635aa-98bd-488f-8ebc-52634097194c" providerId="ADAL" clId="{A591FB47-B660-4782-B8F7-B4F4886E45BC}" dt="2020-04-15T14:34:31.311" v="528" actId="1038"/>
          <ac:picMkLst>
            <pc:docMk/>
            <pc:sldMk cId="1992220464" sldId="3527"/>
            <ac:picMk id="7" creationId="{CA146DC4-192C-4BDE-A039-182126B2F331}"/>
          </ac:picMkLst>
        </pc:picChg>
      </pc:sldChg>
      <pc:sldChg chg="addSp delSp modSp">
        <pc:chgData name="Martin Filzmair" userId="9f2635aa-98bd-488f-8ebc-52634097194c" providerId="ADAL" clId="{A591FB47-B660-4782-B8F7-B4F4886E45BC}" dt="2020-04-15T15:58:29.491" v="1560"/>
        <pc:sldMkLst>
          <pc:docMk/>
          <pc:sldMk cId="1445228863" sldId="3528"/>
        </pc:sldMkLst>
        <pc:spChg chg="add del mod">
          <ac:chgData name="Martin Filzmair" userId="9f2635aa-98bd-488f-8ebc-52634097194c" providerId="ADAL" clId="{A591FB47-B660-4782-B8F7-B4F4886E45BC}" dt="2020-04-15T15:38:48.993" v="1075"/>
          <ac:spMkLst>
            <pc:docMk/>
            <pc:sldMk cId="1445228863" sldId="3528"/>
            <ac:spMk id="2" creationId="{94BA8B00-72CE-48DB-89A3-C27E0494024B}"/>
          </ac:spMkLst>
        </pc:spChg>
        <pc:spChg chg="add">
          <ac:chgData name="Martin Filzmair" userId="9f2635aa-98bd-488f-8ebc-52634097194c" providerId="ADAL" clId="{A591FB47-B660-4782-B8F7-B4F4886E45BC}" dt="2020-04-15T15:58:29.491" v="1560"/>
          <ac:spMkLst>
            <pc:docMk/>
            <pc:sldMk cId="1445228863" sldId="3528"/>
            <ac:spMk id="8" creationId="{53AF9F4E-673D-4758-8094-1F55F6DDFB72}"/>
          </ac:spMkLst>
        </pc:spChg>
        <pc:picChg chg="add mod ord modCrop">
          <ac:chgData name="Martin Filzmair" userId="9f2635aa-98bd-488f-8ebc-52634097194c" providerId="ADAL" clId="{A591FB47-B660-4782-B8F7-B4F4886E45BC}" dt="2020-04-15T14:36:13.546" v="553" actId="1038"/>
          <ac:picMkLst>
            <pc:docMk/>
            <pc:sldMk cId="1445228863" sldId="3528"/>
            <ac:picMk id="5" creationId="{5E24A0C4-38CF-4D1E-8EEC-8450EE4C8562}"/>
          </ac:picMkLst>
        </pc:picChg>
        <pc:picChg chg="del">
          <ac:chgData name="Martin Filzmair" userId="9f2635aa-98bd-488f-8ebc-52634097194c" providerId="ADAL" clId="{A591FB47-B660-4782-B8F7-B4F4886E45BC}" dt="2020-04-15T14:35:11.307" v="530" actId="478"/>
          <ac:picMkLst>
            <pc:docMk/>
            <pc:sldMk cId="1445228863" sldId="3528"/>
            <ac:picMk id="7" creationId="{CA146DC4-192C-4BDE-A039-182126B2F331}"/>
          </ac:picMkLst>
        </pc:picChg>
      </pc:sldChg>
      <pc:sldChg chg="del">
        <pc:chgData name="Martin Filzmair" userId="9f2635aa-98bd-488f-8ebc-52634097194c" providerId="ADAL" clId="{A591FB47-B660-4782-B8F7-B4F4886E45BC}" dt="2020-04-15T14:17:15.164" v="63" actId="2696"/>
        <pc:sldMkLst>
          <pc:docMk/>
          <pc:sldMk cId="1788499424" sldId="3528"/>
        </pc:sldMkLst>
      </pc:sldChg>
      <pc:sldChg chg="addSp delSp modSp ord">
        <pc:chgData name="Martin Filzmair" userId="9f2635aa-98bd-488f-8ebc-52634097194c" providerId="ADAL" clId="{A591FB47-B660-4782-B8F7-B4F4886E45BC}" dt="2020-04-15T15:58:12.997" v="1556"/>
        <pc:sldMkLst>
          <pc:docMk/>
          <pc:sldMk cId="848648234" sldId="3529"/>
        </pc:sldMkLst>
        <pc:spChg chg="add">
          <ac:chgData name="Martin Filzmair" userId="9f2635aa-98bd-488f-8ebc-52634097194c" providerId="ADAL" clId="{A591FB47-B660-4782-B8F7-B4F4886E45BC}" dt="2020-04-15T15:58:12.997" v="1556"/>
          <ac:spMkLst>
            <pc:docMk/>
            <pc:sldMk cId="848648234" sldId="3529"/>
            <ac:spMk id="8" creationId="{B66B4594-B4AE-4C8F-8E82-03F4E28AC892}"/>
          </ac:spMkLst>
        </pc:spChg>
        <pc:picChg chg="del">
          <ac:chgData name="Martin Filzmair" userId="9f2635aa-98bd-488f-8ebc-52634097194c" providerId="ADAL" clId="{A591FB47-B660-4782-B8F7-B4F4886E45BC}" dt="2020-04-15T14:40:36.511" v="586" actId="478"/>
          <ac:picMkLst>
            <pc:docMk/>
            <pc:sldMk cId="848648234" sldId="3529"/>
            <ac:picMk id="5" creationId="{5E24A0C4-38CF-4D1E-8EEC-8450EE4C8562}"/>
          </ac:picMkLst>
        </pc:picChg>
        <pc:picChg chg="add mod ord modCrop">
          <ac:chgData name="Martin Filzmair" userId="9f2635aa-98bd-488f-8ebc-52634097194c" providerId="ADAL" clId="{A591FB47-B660-4782-B8F7-B4F4886E45BC}" dt="2020-04-15T14:41:01.313" v="595" actId="14100"/>
          <ac:picMkLst>
            <pc:docMk/>
            <pc:sldMk cId="848648234" sldId="3529"/>
            <ac:picMk id="7" creationId="{6DAA725C-D3C3-477A-8E85-5D9C7056C2CF}"/>
          </ac:picMkLst>
        </pc:picChg>
      </pc:sldChg>
      <pc:sldChg chg="del">
        <pc:chgData name="Martin Filzmair" userId="9f2635aa-98bd-488f-8ebc-52634097194c" providerId="ADAL" clId="{A591FB47-B660-4782-B8F7-B4F4886E45BC}" dt="2020-04-15T14:17:16.368" v="67" actId="2696"/>
        <pc:sldMkLst>
          <pc:docMk/>
          <pc:sldMk cId="2183253022" sldId="3529"/>
        </pc:sldMkLst>
      </pc:sldChg>
      <pc:sldChg chg="addSp delSp modSp ord">
        <pc:chgData name="Martin Filzmair" userId="9f2635aa-98bd-488f-8ebc-52634097194c" providerId="ADAL" clId="{A591FB47-B660-4782-B8F7-B4F4886E45BC}" dt="2020-04-15T15:39:45.782" v="1088"/>
        <pc:sldMkLst>
          <pc:docMk/>
          <pc:sldMk cId="4097156273" sldId="3530"/>
        </pc:sldMkLst>
        <pc:spChg chg="add">
          <ac:chgData name="Martin Filzmair" userId="9f2635aa-98bd-488f-8ebc-52634097194c" providerId="ADAL" clId="{A591FB47-B660-4782-B8F7-B4F4886E45BC}" dt="2020-04-15T15:39:45.782" v="1088"/>
          <ac:spMkLst>
            <pc:docMk/>
            <pc:sldMk cId="4097156273" sldId="3530"/>
            <ac:spMk id="8" creationId="{05806A6F-D86C-450D-A963-12FE63477F90}"/>
          </ac:spMkLst>
        </pc:spChg>
        <pc:picChg chg="del">
          <ac:chgData name="Martin Filzmair" userId="9f2635aa-98bd-488f-8ebc-52634097194c" providerId="ADAL" clId="{A591FB47-B660-4782-B8F7-B4F4886E45BC}" dt="2020-04-15T14:38:50.173" v="568" actId="478"/>
          <ac:picMkLst>
            <pc:docMk/>
            <pc:sldMk cId="4097156273" sldId="3530"/>
            <ac:picMk id="5" creationId="{5E24A0C4-38CF-4D1E-8EEC-8450EE4C8562}"/>
          </ac:picMkLst>
        </pc:picChg>
        <pc:picChg chg="add mod ord modCrop">
          <ac:chgData name="Martin Filzmair" userId="9f2635aa-98bd-488f-8ebc-52634097194c" providerId="ADAL" clId="{A591FB47-B660-4782-B8F7-B4F4886E45BC}" dt="2020-04-15T14:39:51.872" v="581" actId="1076"/>
          <ac:picMkLst>
            <pc:docMk/>
            <pc:sldMk cId="4097156273" sldId="3530"/>
            <ac:picMk id="7" creationId="{19BE7255-DE16-4AF1-A30A-8AFC2AB3F899}"/>
          </ac:picMkLst>
        </pc:picChg>
      </pc:sldChg>
      <pc:sldChg chg="addSp delSp modSp ord">
        <pc:chgData name="Martin Filzmair" userId="9f2635aa-98bd-488f-8ebc-52634097194c" providerId="ADAL" clId="{A591FB47-B660-4782-B8F7-B4F4886E45BC}" dt="2020-04-16T09:37:09.957" v="1755"/>
        <pc:sldMkLst>
          <pc:docMk/>
          <pc:sldMk cId="3702704163" sldId="3531"/>
        </pc:sldMkLst>
        <pc:spChg chg="mod">
          <ac:chgData name="Martin Filzmair" userId="9f2635aa-98bd-488f-8ebc-52634097194c" providerId="ADAL" clId="{A591FB47-B660-4782-B8F7-B4F4886E45BC}" dt="2020-04-15T14:44:47.897" v="612" actId="207"/>
          <ac:spMkLst>
            <pc:docMk/>
            <pc:sldMk cId="3702704163" sldId="3531"/>
            <ac:spMk id="6" creationId="{01AEDF92-E83B-4A4E-AA02-1843599D92AA}"/>
          </ac:spMkLst>
        </pc:spChg>
        <pc:spChg chg="add">
          <ac:chgData name="Martin Filzmair" userId="9f2635aa-98bd-488f-8ebc-52634097194c" providerId="ADAL" clId="{A591FB47-B660-4782-B8F7-B4F4886E45BC}" dt="2020-04-16T09:37:09.957" v="1755"/>
          <ac:spMkLst>
            <pc:docMk/>
            <pc:sldMk cId="3702704163" sldId="3531"/>
            <ac:spMk id="8" creationId="{376AA8CB-107D-463D-9BC6-C294967F6DAD}"/>
          </ac:spMkLst>
        </pc:spChg>
        <pc:spChg chg="add del mod">
          <ac:chgData name="Martin Filzmair" userId="9f2635aa-98bd-488f-8ebc-52634097194c" providerId="ADAL" clId="{A591FB47-B660-4782-B8F7-B4F4886E45BC}" dt="2020-04-16T09:37:01.361" v="1754" actId="478"/>
          <ac:spMkLst>
            <pc:docMk/>
            <pc:sldMk cId="3702704163" sldId="3531"/>
            <ac:spMk id="10" creationId="{1867A573-9BC2-463E-A5AA-1DB7FA58A937}"/>
          </ac:spMkLst>
        </pc:spChg>
        <pc:spChg chg="mod">
          <ac:chgData name="Martin Filzmair" userId="9f2635aa-98bd-488f-8ebc-52634097194c" providerId="ADAL" clId="{A591FB47-B660-4782-B8F7-B4F4886E45BC}" dt="2020-04-15T14:45:45.527" v="628" actId="1076"/>
          <ac:spMkLst>
            <pc:docMk/>
            <pc:sldMk cId="3702704163" sldId="3531"/>
            <ac:spMk id="29" creationId="{222CDA01-E020-4BC0-872F-E400AA7107CE}"/>
          </ac:spMkLst>
        </pc:spChg>
        <pc:picChg chg="del">
          <ac:chgData name="Martin Filzmair" userId="9f2635aa-98bd-488f-8ebc-52634097194c" providerId="ADAL" clId="{A591FB47-B660-4782-B8F7-B4F4886E45BC}" dt="2020-04-15T14:44:33.922" v="600" actId="478"/>
          <ac:picMkLst>
            <pc:docMk/>
            <pc:sldMk cId="3702704163" sldId="3531"/>
            <ac:picMk id="5" creationId="{5E24A0C4-38CF-4D1E-8EEC-8450EE4C8562}"/>
          </ac:picMkLst>
        </pc:picChg>
        <pc:picChg chg="add mod ord modCrop">
          <ac:chgData name="Martin Filzmair" userId="9f2635aa-98bd-488f-8ebc-52634097194c" providerId="ADAL" clId="{A591FB47-B660-4782-B8F7-B4F4886E45BC}" dt="2020-04-15T14:46:59.297" v="641" actId="14100"/>
          <ac:picMkLst>
            <pc:docMk/>
            <pc:sldMk cId="3702704163" sldId="3531"/>
            <ac:picMk id="7" creationId="{D1733D26-BAF9-4781-A04F-A08FC7E59A49}"/>
          </ac:picMkLst>
        </pc:picChg>
        <pc:picChg chg="add del">
          <ac:chgData name="Martin Filzmair" userId="9f2635aa-98bd-488f-8ebc-52634097194c" providerId="ADAL" clId="{A591FB47-B660-4782-B8F7-B4F4886E45BC}" dt="2020-04-15T14:47:07.587" v="642"/>
          <ac:picMkLst>
            <pc:docMk/>
            <pc:sldMk cId="3702704163" sldId="3531"/>
            <ac:picMk id="8" creationId="{060CB179-9EA4-4190-91B8-7DC32230F392}"/>
          </ac:picMkLst>
        </pc:picChg>
        <pc:picChg chg="add del mod ord">
          <ac:chgData name="Martin Filzmair" userId="9f2635aa-98bd-488f-8ebc-52634097194c" providerId="ADAL" clId="{A591FB47-B660-4782-B8F7-B4F4886E45BC}" dt="2020-04-15T14:46:15.171" v="632" actId="478"/>
          <ac:picMkLst>
            <pc:docMk/>
            <pc:sldMk cId="3702704163" sldId="3531"/>
            <ac:picMk id="9" creationId="{9D2D373B-E820-4D93-84CB-33934478C370}"/>
          </ac:picMkLst>
        </pc:picChg>
      </pc:sldChg>
      <pc:sldChg chg="addSp delSp">
        <pc:chgData name="Martin Filzmair" userId="9f2635aa-98bd-488f-8ebc-52634097194c" providerId="ADAL" clId="{A591FB47-B660-4782-B8F7-B4F4886E45BC}" dt="2020-04-15T15:58:43.200" v="1563"/>
        <pc:sldMkLst>
          <pc:docMk/>
          <pc:sldMk cId="2241364271" sldId="3532"/>
        </pc:sldMkLst>
        <pc:spChg chg="add">
          <ac:chgData name="Martin Filzmair" userId="9f2635aa-98bd-488f-8ebc-52634097194c" providerId="ADAL" clId="{A591FB47-B660-4782-B8F7-B4F4886E45BC}" dt="2020-04-15T15:58:43.200" v="1563"/>
          <ac:spMkLst>
            <pc:docMk/>
            <pc:sldMk cId="2241364271" sldId="3532"/>
            <ac:spMk id="10" creationId="{ABD25B12-A412-4A5B-B365-D00D93D3199F}"/>
          </ac:spMkLst>
        </pc:spChg>
        <pc:picChg chg="del">
          <ac:chgData name="Martin Filzmair" userId="9f2635aa-98bd-488f-8ebc-52634097194c" providerId="ADAL" clId="{A591FB47-B660-4782-B8F7-B4F4886E45BC}" dt="2020-04-15T14:46:04.019" v="630" actId="478"/>
          <ac:picMkLst>
            <pc:docMk/>
            <pc:sldMk cId="2241364271" sldId="3532"/>
            <ac:picMk id="7" creationId="{D1733D26-BAF9-4781-A04F-A08FC7E59A49}"/>
          </ac:picMkLst>
        </pc:picChg>
        <pc:picChg chg="del">
          <ac:chgData name="Martin Filzmair" userId="9f2635aa-98bd-488f-8ebc-52634097194c" providerId="ADAL" clId="{A591FB47-B660-4782-B8F7-B4F4886E45BC}" dt="2020-04-15T14:46:02.863" v="629" actId="478"/>
          <ac:picMkLst>
            <pc:docMk/>
            <pc:sldMk cId="2241364271" sldId="3532"/>
            <ac:picMk id="8" creationId="{060CB179-9EA4-4190-91B8-7DC32230F392}"/>
          </ac:picMkLst>
        </pc:picChg>
      </pc:sldChg>
      <pc:sldChg chg="del">
        <pc:chgData name="Martin Filzmair" userId="9f2635aa-98bd-488f-8ebc-52634097194c" providerId="ADAL" clId="{A591FB47-B660-4782-B8F7-B4F4886E45BC}" dt="2020-04-15T14:17:13.721" v="59" actId="2696"/>
        <pc:sldMkLst>
          <pc:docMk/>
          <pc:sldMk cId="3911898001" sldId="3532"/>
        </pc:sldMkLst>
      </pc:sldChg>
      <pc:sldChg chg="addSp delSp add del">
        <pc:chgData name="Martin Filzmair" userId="9f2635aa-98bd-488f-8ebc-52634097194c" providerId="ADAL" clId="{A591FB47-B660-4782-B8F7-B4F4886E45BC}" dt="2020-04-15T14:47:32.745" v="647" actId="2696"/>
        <pc:sldMkLst>
          <pc:docMk/>
          <pc:sldMk cId="299252183" sldId="3533"/>
        </pc:sldMkLst>
        <pc:picChg chg="add del">
          <ac:chgData name="Martin Filzmair" userId="9f2635aa-98bd-488f-8ebc-52634097194c" providerId="ADAL" clId="{A591FB47-B660-4782-B8F7-B4F4886E45BC}" dt="2020-04-15T14:47:27.992" v="646"/>
          <ac:picMkLst>
            <pc:docMk/>
            <pc:sldMk cId="299252183" sldId="3533"/>
            <ac:picMk id="10" creationId="{9EC96095-AF85-4C3A-9867-78921F95ADEB}"/>
          </ac:picMkLst>
        </pc:picChg>
      </pc:sldChg>
      <pc:sldChg chg="del">
        <pc:chgData name="Martin Filzmair" userId="9f2635aa-98bd-488f-8ebc-52634097194c" providerId="ADAL" clId="{A591FB47-B660-4782-B8F7-B4F4886E45BC}" dt="2020-04-15T14:17:14.710" v="61" actId="2696"/>
        <pc:sldMkLst>
          <pc:docMk/>
          <pc:sldMk cId="576320866" sldId="3533"/>
        </pc:sldMkLst>
      </pc:sldChg>
      <pc:sldChg chg="del">
        <pc:chgData name="Martin Filzmair" userId="9f2635aa-98bd-488f-8ebc-52634097194c" providerId="ADAL" clId="{A591FB47-B660-4782-B8F7-B4F4886E45BC}" dt="2020-04-15T14:17:15.010" v="62" actId="2696"/>
        <pc:sldMkLst>
          <pc:docMk/>
          <pc:sldMk cId="1780984058" sldId="3534"/>
        </pc:sldMkLst>
      </pc:sldChg>
      <pc:sldChg chg="addSp delSp modSp">
        <pc:chgData name="Martin Filzmair" userId="9f2635aa-98bd-488f-8ebc-52634097194c" providerId="ADAL" clId="{A591FB47-B660-4782-B8F7-B4F4886E45BC}" dt="2020-04-15T15:58:48.633" v="1564"/>
        <pc:sldMkLst>
          <pc:docMk/>
          <pc:sldMk cId="2267681403" sldId="3534"/>
        </pc:sldMkLst>
        <pc:spChg chg="add">
          <ac:chgData name="Martin Filzmair" userId="9f2635aa-98bd-488f-8ebc-52634097194c" providerId="ADAL" clId="{A591FB47-B660-4782-B8F7-B4F4886E45BC}" dt="2020-04-15T15:58:48.633" v="1564"/>
          <ac:spMkLst>
            <pc:docMk/>
            <pc:sldMk cId="2267681403" sldId="3534"/>
            <ac:spMk id="7" creationId="{28855766-3C09-40F7-A2A8-63724D7A1387}"/>
          </ac:spMkLst>
        </pc:spChg>
        <pc:picChg chg="add mod ord modCrop">
          <ac:chgData name="Martin Filzmair" userId="9f2635aa-98bd-488f-8ebc-52634097194c" providerId="ADAL" clId="{A591FB47-B660-4782-B8F7-B4F4886E45BC}" dt="2020-04-15T14:47:53.133" v="654" actId="1076"/>
          <ac:picMkLst>
            <pc:docMk/>
            <pc:sldMk cId="2267681403" sldId="3534"/>
            <ac:picMk id="5" creationId="{5A700D9D-5EF1-421F-A391-A344AD8F8D09}"/>
          </ac:picMkLst>
        </pc:picChg>
        <pc:picChg chg="del">
          <ac:chgData name="Martin Filzmair" userId="9f2635aa-98bd-488f-8ebc-52634097194c" providerId="ADAL" clId="{A591FB47-B660-4782-B8F7-B4F4886E45BC}" dt="2020-04-15T14:47:35.303" v="648" actId="478"/>
          <ac:picMkLst>
            <pc:docMk/>
            <pc:sldMk cId="2267681403" sldId="3534"/>
            <ac:picMk id="9" creationId="{9D2D373B-E820-4D93-84CB-33934478C370}"/>
          </ac:picMkLst>
        </pc:picChg>
      </pc:sldChg>
      <pc:sldChg chg="addSp delSp modSp add ord">
        <pc:chgData name="Martin Filzmair" userId="9f2635aa-98bd-488f-8ebc-52634097194c" providerId="ADAL" clId="{A591FB47-B660-4782-B8F7-B4F4886E45BC}" dt="2020-04-16T12:39:54.397" v="1823" actId="20577"/>
        <pc:sldMkLst>
          <pc:docMk/>
          <pc:sldMk cId="793472673" sldId="3535"/>
        </pc:sldMkLst>
        <pc:spChg chg="del">
          <ac:chgData name="Martin Filzmair" userId="9f2635aa-98bd-488f-8ebc-52634097194c" providerId="ADAL" clId="{A591FB47-B660-4782-B8F7-B4F4886E45BC}" dt="2020-04-15T14:51:43.709" v="656"/>
          <ac:spMkLst>
            <pc:docMk/>
            <pc:sldMk cId="793472673" sldId="3535"/>
            <ac:spMk id="2" creationId="{B8FFF99E-629B-42F3-AD84-2D0CAF5EDC13}"/>
          </ac:spMkLst>
        </pc:spChg>
        <pc:spChg chg="del">
          <ac:chgData name="Martin Filzmair" userId="9f2635aa-98bd-488f-8ebc-52634097194c" providerId="ADAL" clId="{A591FB47-B660-4782-B8F7-B4F4886E45BC}" dt="2020-04-15T14:51:43.709" v="656"/>
          <ac:spMkLst>
            <pc:docMk/>
            <pc:sldMk cId="793472673" sldId="3535"/>
            <ac:spMk id="3" creationId="{D983CC36-D420-48AA-AEC1-66DFB1EF1142}"/>
          </ac:spMkLst>
        </pc:spChg>
        <pc:spChg chg="del">
          <ac:chgData name="Martin Filzmair" userId="9f2635aa-98bd-488f-8ebc-52634097194c" providerId="ADAL" clId="{A591FB47-B660-4782-B8F7-B4F4886E45BC}" dt="2020-04-15T14:51:43.709" v="656"/>
          <ac:spMkLst>
            <pc:docMk/>
            <pc:sldMk cId="793472673" sldId="3535"/>
            <ac:spMk id="4" creationId="{3952E6B2-1EC6-4560-84CC-3F78AD29415A}"/>
          </ac:spMkLst>
        </pc:spChg>
        <pc:spChg chg="del">
          <ac:chgData name="Martin Filzmair" userId="9f2635aa-98bd-488f-8ebc-52634097194c" providerId="ADAL" clId="{A591FB47-B660-4782-B8F7-B4F4886E45BC}" dt="2020-04-15T14:51:43.709" v="656"/>
          <ac:spMkLst>
            <pc:docMk/>
            <pc:sldMk cId="793472673" sldId="3535"/>
            <ac:spMk id="5" creationId="{D1A21E94-3396-46A2-9683-D2969E3E7E7A}"/>
          </ac:spMkLst>
        </pc:spChg>
        <pc:spChg chg="del">
          <ac:chgData name="Martin Filzmair" userId="9f2635aa-98bd-488f-8ebc-52634097194c" providerId="ADAL" clId="{A591FB47-B660-4782-B8F7-B4F4886E45BC}" dt="2020-04-15T14:51:43.709" v="656"/>
          <ac:spMkLst>
            <pc:docMk/>
            <pc:sldMk cId="793472673" sldId="3535"/>
            <ac:spMk id="6" creationId="{20ADB23D-A49B-4312-9672-94DF44801A77}"/>
          </ac:spMkLst>
        </pc:spChg>
        <pc:spChg chg="del">
          <ac:chgData name="Martin Filzmair" userId="9f2635aa-98bd-488f-8ebc-52634097194c" providerId="ADAL" clId="{A591FB47-B660-4782-B8F7-B4F4886E45BC}" dt="2020-04-15T14:51:43.709" v="656"/>
          <ac:spMkLst>
            <pc:docMk/>
            <pc:sldMk cId="793472673" sldId="3535"/>
            <ac:spMk id="7" creationId="{A0E9AFAC-5A96-431D-BC01-47194876B5D1}"/>
          </ac:spMkLst>
        </pc:spChg>
        <pc:spChg chg="del">
          <ac:chgData name="Martin Filzmair" userId="9f2635aa-98bd-488f-8ebc-52634097194c" providerId="ADAL" clId="{A591FB47-B660-4782-B8F7-B4F4886E45BC}" dt="2020-04-15T14:51:43.709" v="656"/>
          <ac:spMkLst>
            <pc:docMk/>
            <pc:sldMk cId="793472673" sldId="3535"/>
            <ac:spMk id="8" creationId="{4C9311F8-5558-47AB-B4C3-78DAFFD40841}"/>
          </ac:spMkLst>
        </pc:spChg>
        <pc:spChg chg="add mod">
          <ac:chgData name="Martin Filzmair" userId="9f2635aa-98bd-488f-8ebc-52634097194c" providerId="ADAL" clId="{A591FB47-B660-4782-B8F7-B4F4886E45BC}" dt="2020-04-15T15:00:38.445" v="803" actId="255"/>
          <ac:spMkLst>
            <pc:docMk/>
            <pc:sldMk cId="793472673" sldId="3535"/>
            <ac:spMk id="10" creationId="{8232A2E7-4445-40D0-ACC0-AF59B9EE127A}"/>
          </ac:spMkLst>
        </pc:spChg>
        <pc:spChg chg="add mod">
          <ac:chgData name="Martin Filzmair" userId="9f2635aa-98bd-488f-8ebc-52634097194c" providerId="ADAL" clId="{A591FB47-B660-4782-B8F7-B4F4886E45BC}" dt="2020-04-16T12:39:54.397" v="1823" actId="20577"/>
          <ac:spMkLst>
            <pc:docMk/>
            <pc:sldMk cId="793472673" sldId="3535"/>
            <ac:spMk id="11" creationId="{8C36776E-F289-4632-A767-1C427547BD8F}"/>
          </ac:spMkLst>
        </pc:spChg>
        <pc:spChg chg="add ord">
          <ac:chgData name="Martin Filzmair" userId="9f2635aa-98bd-488f-8ebc-52634097194c" providerId="ADAL" clId="{A591FB47-B660-4782-B8F7-B4F4886E45BC}" dt="2020-04-16T12:27:09.772" v="1797" actId="166"/>
          <ac:spMkLst>
            <pc:docMk/>
            <pc:sldMk cId="793472673" sldId="3535"/>
            <ac:spMk id="13" creationId="{58C60D9B-A2C2-43F9-AEED-96EB2805EE4D}"/>
          </ac:spMkLst>
        </pc:spChg>
        <pc:picChg chg="add mod">
          <ac:chgData name="Martin Filzmair" userId="9f2635aa-98bd-488f-8ebc-52634097194c" providerId="ADAL" clId="{A591FB47-B660-4782-B8F7-B4F4886E45BC}" dt="2020-04-16T12:27:13.935" v="1798" actId="1076"/>
          <ac:picMkLst>
            <pc:docMk/>
            <pc:sldMk cId="793472673" sldId="3535"/>
            <ac:picMk id="2" creationId="{089864B0-9454-49FC-9991-FEEC1468CFCF}"/>
          </ac:picMkLst>
        </pc:picChg>
        <pc:picChg chg="add del mod">
          <ac:chgData name="Martin Filzmair" userId="9f2635aa-98bd-488f-8ebc-52634097194c" providerId="ADAL" clId="{A591FB47-B660-4782-B8F7-B4F4886E45BC}" dt="2020-04-16T12:27:00.271" v="1795" actId="478"/>
          <ac:picMkLst>
            <pc:docMk/>
            <pc:sldMk cId="793472673" sldId="3535"/>
            <ac:picMk id="12" creationId="{1DEC8625-018E-4280-98A7-4AE3CB4A63F1}"/>
          </ac:picMkLst>
        </pc:picChg>
      </pc:sldChg>
      <pc:sldChg chg="addSp delSp modSp add">
        <pc:chgData name="Martin Filzmair" userId="9f2635aa-98bd-488f-8ebc-52634097194c" providerId="ADAL" clId="{A591FB47-B660-4782-B8F7-B4F4886E45BC}" dt="2020-04-16T12:39:45.856" v="1816" actId="20577"/>
        <pc:sldMkLst>
          <pc:docMk/>
          <pc:sldMk cId="109985368" sldId="3536"/>
        </pc:sldMkLst>
        <pc:spChg chg="del">
          <ac:chgData name="Martin Filzmair" userId="9f2635aa-98bd-488f-8ebc-52634097194c" providerId="ADAL" clId="{A591FB47-B660-4782-B8F7-B4F4886E45BC}" dt="2020-04-15T14:55:01.277" v="661"/>
          <ac:spMkLst>
            <pc:docMk/>
            <pc:sldMk cId="109985368" sldId="3536"/>
            <ac:spMk id="2" creationId="{6941B0A7-2EA0-4ED2-A685-84E41001103D}"/>
          </ac:spMkLst>
        </pc:spChg>
        <pc:spChg chg="del">
          <ac:chgData name="Martin Filzmair" userId="9f2635aa-98bd-488f-8ebc-52634097194c" providerId="ADAL" clId="{A591FB47-B660-4782-B8F7-B4F4886E45BC}" dt="2020-04-15T14:55:01.277" v="661"/>
          <ac:spMkLst>
            <pc:docMk/>
            <pc:sldMk cId="109985368" sldId="3536"/>
            <ac:spMk id="3" creationId="{A790F2C1-D745-4321-BA38-7A581962B825}"/>
          </ac:spMkLst>
        </pc:spChg>
        <pc:spChg chg="del">
          <ac:chgData name="Martin Filzmair" userId="9f2635aa-98bd-488f-8ebc-52634097194c" providerId="ADAL" clId="{A591FB47-B660-4782-B8F7-B4F4886E45BC}" dt="2020-04-15T14:55:01.277" v="661"/>
          <ac:spMkLst>
            <pc:docMk/>
            <pc:sldMk cId="109985368" sldId="3536"/>
            <ac:spMk id="4" creationId="{6A33ED1E-B6AB-4DDD-9F21-6EE69C5ED457}"/>
          </ac:spMkLst>
        </pc:spChg>
        <pc:spChg chg="del">
          <ac:chgData name="Martin Filzmair" userId="9f2635aa-98bd-488f-8ebc-52634097194c" providerId="ADAL" clId="{A591FB47-B660-4782-B8F7-B4F4886E45BC}" dt="2020-04-15T14:55:01.277" v="661"/>
          <ac:spMkLst>
            <pc:docMk/>
            <pc:sldMk cId="109985368" sldId="3536"/>
            <ac:spMk id="5" creationId="{9F06E442-9225-482D-82F0-1F3AFB2EAF00}"/>
          </ac:spMkLst>
        </pc:spChg>
        <pc:spChg chg="del">
          <ac:chgData name="Martin Filzmair" userId="9f2635aa-98bd-488f-8ebc-52634097194c" providerId="ADAL" clId="{A591FB47-B660-4782-B8F7-B4F4886E45BC}" dt="2020-04-15T14:55:01.277" v="661"/>
          <ac:spMkLst>
            <pc:docMk/>
            <pc:sldMk cId="109985368" sldId="3536"/>
            <ac:spMk id="6" creationId="{84B08722-35C5-4A7F-B200-BF5E42AD7389}"/>
          </ac:spMkLst>
        </pc:spChg>
        <pc:spChg chg="del">
          <ac:chgData name="Martin Filzmair" userId="9f2635aa-98bd-488f-8ebc-52634097194c" providerId="ADAL" clId="{A591FB47-B660-4782-B8F7-B4F4886E45BC}" dt="2020-04-15T14:55:01.277" v="661"/>
          <ac:spMkLst>
            <pc:docMk/>
            <pc:sldMk cId="109985368" sldId="3536"/>
            <ac:spMk id="7" creationId="{7336C7E7-549E-403A-AA52-20E9A15E18C6}"/>
          </ac:spMkLst>
        </pc:spChg>
        <pc:spChg chg="del">
          <ac:chgData name="Martin Filzmair" userId="9f2635aa-98bd-488f-8ebc-52634097194c" providerId="ADAL" clId="{A591FB47-B660-4782-B8F7-B4F4886E45BC}" dt="2020-04-15T14:55:01.277" v="661"/>
          <ac:spMkLst>
            <pc:docMk/>
            <pc:sldMk cId="109985368" sldId="3536"/>
            <ac:spMk id="8" creationId="{F5113C83-1B28-4FF1-B6D3-F5D3E5FBB7EF}"/>
          </ac:spMkLst>
        </pc:spChg>
        <pc:spChg chg="add del mod">
          <ac:chgData name="Martin Filzmair" userId="9f2635aa-98bd-488f-8ebc-52634097194c" providerId="ADAL" clId="{A591FB47-B660-4782-B8F7-B4F4886E45BC}" dt="2020-04-15T14:55:01.277" v="661"/>
          <ac:spMkLst>
            <pc:docMk/>
            <pc:sldMk cId="109985368" sldId="3536"/>
            <ac:spMk id="10" creationId="{7AB01733-CEA1-4742-B42E-185F1D2358FD}"/>
          </ac:spMkLst>
        </pc:spChg>
        <pc:spChg chg="add del mod">
          <ac:chgData name="Martin Filzmair" userId="9f2635aa-98bd-488f-8ebc-52634097194c" providerId="ADAL" clId="{A591FB47-B660-4782-B8F7-B4F4886E45BC}" dt="2020-04-15T14:55:03.388" v="662"/>
          <ac:spMkLst>
            <pc:docMk/>
            <pc:sldMk cId="109985368" sldId="3536"/>
            <ac:spMk id="11" creationId="{1F97D21B-EB02-45DD-B058-FFAC4352C588}"/>
          </ac:spMkLst>
        </pc:spChg>
        <pc:spChg chg="add del mod">
          <ac:chgData name="Martin Filzmair" userId="9f2635aa-98bd-488f-8ebc-52634097194c" providerId="ADAL" clId="{A591FB47-B660-4782-B8F7-B4F4886E45BC}" dt="2020-04-15T14:55:03.388" v="662"/>
          <ac:spMkLst>
            <pc:docMk/>
            <pc:sldMk cId="109985368" sldId="3536"/>
            <ac:spMk id="12" creationId="{06D5D404-42BE-49EB-B379-DEE65FF645FE}"/>
          </ac:spMkLst>
        </pc:spChg>
        <pc:spChg chg="add del mod">
          <ac:chgData name="Martin Filzmair" userId="9f2635aa-98bd-488f-8ebc-52634097194c" providerId="ADAL" clId="{A591FB47-B660-4782-B8F7-B4F4886E45BC}" dt="2020-04-15T14:55:03.388" v="662"/>
          <ac:spMkLst>
            <pc:docMk/>
            <pc:sldMk cId="109985368" sldId="3536"/>
            <ac:spMk id="13" creationId="{3206AFB6-9CDC-4A8C-B1C2-1A0A6BDDB49A}"/>
          </ac:spMkLst>
        </pc:spChg>
        <pc:spChg chg="add del mod">
          <ac:chgData name="Martin Filzmair" userId="9f2635aa-98bd-488f-8ebc-52634097194c" providerId="ADAL" clId="{A591FB47-B660-4782-B8F7-B4F4886E45BC}" dt="2020-04-15T14:55:03.388" v="662"/>
          <ac:spMkLst>
            <pc:docMk/>
            <pc:sldMk cId="109985368" sldId="3536"/>
            <ac:spMk id="14" creationId="{981FC2D1-D2DB-4F1E-ACD6-DB41C36F6C93}"/>
          </ac:spMkLst>
        </pc:spChg>
        <pc:spChg chg="add del mod">
          <ac:chgData name="Martin Filzmair" userId="9f2635aa-98bd-488f-8ebc-52634097194c" providerId="ADAL" clId="{A591FB47-B660-4782-B8F7-B4F4886E45BC}" dt="2020-04-15T14:55:03.388" v="662"/>
          <ac:spMkLst>
            <pc:docMk/>
            <pc:sldMk cId="109985368" sldId="3536"/>
            <ac:spMk id="15" creationId="{EE992930-C805-4C9C-B77A-BA4B6EF08956}"/>
          </ac:spMkLst>
        </pc:spChg>
        <pc:spChg chg="add del mod">
          <ac:chgData name="Martin Filzmair" userId="9f2635aa-98bd-488f-8ebc-52634097194c" providerId="ADAL" clId="{A591FB47-B660-4782-B8F7-B4F4886E45BC}" dt="2020-04-15T14:55:03.388" v="662"/>
          <ac:spMkLst>
            <pc:docMk/>
            <pc:sldMk cId="109985368" sldId="3536"/>
            <ac:spMk id="16" creationId="{8474F63C-89D7-4444-9EE1-EB7446C05803}"/>
          </ac:spMkLst>
        </pc:spChg>
        <pc:spChg chg="add del mod">
          <ac:chgData name="Martin Filzmair" userId="9f2635aa-98bd-488f-8ebc-52634097194c" providerId="ADAL" clId="{A591FB47-B660-4782-B8F7-B4F4886E45BC}" dt="2020-04-15T14:55:03.388" v="662"/>
          <ac:spMkLst>
            <pc:docMk/>
            <pc:sldMk cId="109985368" sldId="3536"/>
            <ac:spMk id="17" creationId="{B17F50A7-7753-4D74-B19A-1F2BFE376449}"/>
          </ac:spMkLst>
        </pc:spChg>
        <pc:spChg chg="add del mod">
          <ac:chgData name="Martin Filzmair" userId="9f2635aa-98bd-488f-8ebc-52634097194c" providerId="ADAL" clId="{A591FB47-B660-4782-B8F7-B4F4886E45BC}" dt="2020-04-15T15:00:54.032" v="819" actId="478"/>
          <ac:spMkLst>
            <pc:docMk/>
            <pc:sldMk cId="109985368" sldId="3536"/>
            <ac:spMk id="18" creationId="{1C923BDA-0CCF-4F34-9034-13F367104741}"/>
          </ac:spMkLst>
        </pc:spChg>
        <pc:spChg chg="add del mod">
          <ac:chgData name="Martin Filzmair" userId="9f2635aa-98bd-488f-8ebc-52634097194c" providerId="ADAL" clId="{A591FB47-B660-4782-B8F7-B4F4886E45BC}" dt="2020-04-15T15:00:55.161" v="820" actId="478"/>
          <ac:spMkLst>
            <pc:docMk/>
            <pc:sldMk cId="109985368" sldId="3536"/>
            <ac:spMk id="19" creationId="{AA2C0170-394A-435D-8115-7CD4A7FD2325}"/>
          </ac:spMkLst>
        </pc:spChg>
        <pc:spChg chg="add mod">
          <ac:chgData name="Martin Filzmair" userId="9f2635aa-98bd-488f-8ebc-52634097194c" providerId="ADAL" clId="{A591FB47-B660-4782-B8F7-B4F4886E45BC}" dt="2020-04-15T15:01:00.699" v="823" actId="20577"/>
          <ac:spMkLst>
            <pc:docMk/>
            <pc:sldMk cId="109985368" sldId="3536"/>
            <ac:spMk id="21" creationId="{FFF9ACFD-D1ED-4E9A-A071-8DC3107ED32F}"/>
          </ac:spMkLst>
        </pc:spChg>
        <pc:spChg chg="add mod">
          <ac:chgData name="Martin Filzmair" userId="9f2635aa-98bd-488f-8ebc-52634097194c" providerId="ADAL" clId="{A591FB47-B660-4782-B8F7-B4F4886E45BC}" dt="2020-04-16T12:39:45.856" v="1816" actId="20577"/>
          <ac:spMkLst>
            <pc:docMk/>
            <pc:sldMk cId="109985368" sldId="3536"/>
            <ac:spMk id="22" creationId="{FD09A41C-B42A-412A-B99B-03B2EFA5EA2E}"/>
          </ac:spMkLst>
        </pc:spChg>
        <pc:spChg chg="add ord">
          <ac:chgData name="Martin Filzmair" userId="9f2635aa-98bd-488f-8ebc-52634097194c" providerId="ADAL" clId="{A591FB47-B660-4782-B8F7-B4F4886E45BC}" dt="2020-04-16T12:39:21.879" v="1807" actId="166"/>
          <ac:spMkLst>
            <pc:docMk/>
            <pc:sldMk cId="109985368" sldId="3536"/>
            <ac:spMk id="23" creationId="{4FF89AB8-653C-4527-84C5-764A1BA153D6}"/>
          </ac:spMkLst>
        </pc:spChg>
        <pc:picChg chg="add mod">
          <ac:chgData name="Martin Filzmair" userId="9f2635aa-98bd-488f-8ebc-52634097194c" providerId="ADAL" clId="{A591FB47-B660-4782-B8F7-B4F4886E45BC}" dt="2020-04-16T12:39:24.958" v="1808" actId="1076"/>
          <ac:picMkLst>
            <pc:docMk/>
            <pc:sldMk cId="109985368" sldId="3536"/>
            <ac:picMk id="2" creationId="{BC5A3383-BB52-4BD3-BFD7-DD19B482998F}"/>
          </ac:picMkLst>
        </pc:picChg>
        <pc:picChg chg="add del mod">
          <ac:chgData name="Martin Filzmair" userId="9f2635aa-98bd-488f-8ebc-52634097194c" providerId="ADAL" clId="{A591FB47-B660-4782-B8F7-B4F4886E45BC}" dt="2020-04-16T12:39:16.856" v="1805" actId="478"/>
          <ac:picMkLst>
            <pc:docMk/>
            <pc:sldMk cId="109985368" sldId="3536"/>
            <ac:picMk id="20" creationId="{F9039EBB-D960-4F47-8EA2-2BCCEBB5AB22}"/>
          </ac:picMkLst>
        </pc:picChg>
      </pc:sldChg>
      <pc:sldChg chg="del">
        <pc:chgData name="Martin Filzmair" userId="9f2635aa-98bd-488f-8ebc-52634097194c" providerId="ADAL" clId="{A591FB47-B660-4782-B8F7-B4F4886E45BC}" dt="2020-04-15T14:17:15.759" v="65" actId="2696"/>
        <pc:sldMkLst>
          <pc:docMk/>
          <pc:sldMk cId="1527059802" sldId="3536"/>
        </pc:sldMkLst>
      </pc:sldChg>
      <pc:sldChg chg="addSp delSp modSp add">
        <pc:chgData name="Martin Filzmair" userId="9f2635aa-98bd-488f-8ebc-52634097194c" providerId="ADAL" clId="{A591FB47-B660-4782-B8F7-B4F4886E45BC}" dt="2020-04-16T12:30:15.939" v="1804" actId="20577"/>
        <pc:sldMkLst>
          <pc:docMk/>
          <pc:sldMk cId="1239150968" sldId="3537"/>
        </pc:sldMkLst>
        <pc:spChg chg="del">
          <ac:chgData name="Martin Filzmair" userId="9f2635aa-98bd-488f-8ebc-52634097194c" providerId="ADAL" clId="{A591FB47-B660-4782-B8F7-B4F4886E45BC}" dt="2020-04-15T14:56:16.777" v="667"/>
          <ac:spMkLst>
            <pc:docMk/>
            <pc:sldMk cId="1239150968" sldId="3537"/>
            <ac:spMk id="2" creationId="{6A37D0DE-03C3-469D-9724-754348FA16A1}"/>
          </ac:spMkLst>
        </pc:spChg>
        <pc:spChg chg="del">
          <ac:chgData name="Martin Filzmair" userId="9f2635aa-98bd-488f-8ebc-52634097194c" providerId="ADAL" clId="{A591FB47-B660-4782-B8F7-B4F4886E45BC}" dt="2020-04-15T14:56:16.777" v="667"/>
          <ac:spMkLst>
            <pc:docMk/>
            <pc:sldMk cId="1239150968" sldId="3537"/>
            <ac:spMk id="3" creationId="{DF87AEA8-59C6-4DA8-B53D-564BCE118E6C}"/>
          </ac:spMkLst>
        </pc:spChg>
        <pc:spChg chg="del">
          <ac:chgData name="Martin Filzmair" userId="9f2635aa-98bd-488f-8ebc-52634097194c" providerId="ADAL" clId="{A591FB47-B660-4782-B8F7-B4F4886E45BC}" dt="2020-04-15T14:56:16.777" v="667"/>
          <ac:spMkLst>
            <pc:docMk/>
            <pc:sldMk cId="1239150968" sldId="3537"/>
            <ac:spMk id="4" creationId="{DA8F605B-E58D-4B93-B024-A2B222E117A4}"/>
          </ac:spMkLst>
        </pc:spChg>
        <pc:spChg chg="del">
          <ac:chgData name="Martin Filzmair" userId="9f2635aa-98bd-488f-8ebc-52634097194c" providerId="ADAL" clId="{A591FB47-B660-4782-B8F7-B4F4886E45BC}" dt="2020-04-15T14:56:16.777" v="667"/>
          <ac:spMkLst>
            <pc:docMk/>
            <pc:sldMk cId="1239150968" sldId="3537"/>
            <ac:spMk id="5" creationId="{9D0CE66C-1333-4A4B-8CDC-2FE214044021}"/>
          </ac:spMkLst>
        </pc:spChg>
        <pc:spChg chg="del">
          <ac:chgData name="Martin Filzmair" userId="9f2635aa-98bd-488f-8ebc-52634097194c" providerId="ADAL" clId="{A591FB47-B660-4782-B8F7-B4F4886E45BC}" dt="2020-04-15T14:56:16.777" v="667"/>
          <ac:spMkLst>
            <pc:docMk/>
            <pc:sldMk cId="1239150968" sldId="3537"/>
            <ac:spMk id="6" creationId="{7323107E-DB08-4995-B319-D042782AADB8}"/>
          </ac:spMkLst>
        </pc:spChg>
        <pc:spChg chg="del">
          <ac:chgData name="Martin Filzmair" userId="9f2635aa-98bd-488f-8ebc-52634097194c" providerId="ADAL" clId="{A591FB47-B660-4782-B8F7-B4F4886E45BC}" dt="2020-04-15T14:56:16.777" v="667"/>
          <ac:spMkLst>
            <pc:docMk/>
            <pc:sldMk cId="1239150968" sldId="3537"/>
            <ac:spMk id="7" creationId="{31BE86C5-9FF3-49B2-B374-BE48CDB52F31}"/>
          </ac:spMkLst>
        </pc:spChg>
        <pc:spChg chg="del">
          <ac:chgData name="Martin Filzmair" userId="9f2635aa-98bd-488f-8ebc-52634097194c" providerId="ADAL" clId="{A591FB47-B660-4782-B8F7-B4F4886E45BC}" dt="2020-04-15T14:56:16.777" v="667"/>
          <ac:spMkLst>
            <pc:docMk/>
            <pc:sldMk cId="1239150968" sldId="3537"/>
            <ac:spMk id="8" creationId="{9E91EC1B-2E3C-44CD-864D-D3BD07C2C603}"/>
          </ac:spMkLst>
        </pc:spChg>
        <pc:spChg chg="add del mod">
          <ac:chgData name="Martin Filzmair" userId="9f2635aa-98bd-488f-8ebc-52634097194c" providerId="ADAL" clId="{A591FB47-B660-4782-B8F7-B4F4886E45BC}" dt="2020-04-15T15:01:49.705" v="830" actId="478"/>
          <ac:spMkLst>
            <pc:docMk/>
            <pc:sldMk cId="1239150968" sldId="3537"/>
            <ac:spMk id="10" creationId="{8FDC4AD2-2222-43D7-952C-8AC1CB2F3B77}"/>
          </ac:spMkLst>
        </pc:spChg>
        <pc:spChg chg="add del mod">
          <ac:chgData name="Martin Filzmair" userId="9f2635aa-98bd-488f-8ebc-52634097194c" providerId="ADAL" clId="{A591FB47-B660-4782-B8F7-B4F4886E45BC}" dt="2020-04-15T15:01:51.134" v="831" actId="478"/>
          <ac:spMkLst>
            <pc:docMk/>
            <pc:sldMk cId="1239150968" sldId="3537"/>
            <ac:spMk id="11" creationId="{07716F65-C1BF-4572-9D9C-D32E55D68EA0}"/>
          </ac:spMkLst>
        </pc:spChg>
        <pc:spChg chg="add mod">
          <ac:chgData name="Martin Filzmair" userId="9f2635aa-98bd-488f-8ebc-52634097194c" providerId="ADAL" clId="{A591FB47-B660-4782-B8F7-B4F4886E45BC}" dt="2020-04-16T12:30:15.939" v="1804" actId="20577"/>
          <ac:spMkLst>
            <pc:docMk/>
            <pc:sldMk cId="1239150968" sldId="3537"/>
            <ac:spMk id="13" creationId="{7D0AF6F0-AA11-4103-B7D5-FD35B162B6DB}"/>
          </ac:spMkLst>
        </pc:spChg>
        <pc:spChg chg="add mod">
          <ac:chgData name="Martin Filzmair" userId="9f2635aa-98bd-488f-8ebc-52634097194c" providerId="ADAL" clId="{A591FB47-B660-4782-B8F7-B4F4886E45BC}" dt="2020-04-15T15:02:27.757" v="847" actId="20577"/>
          <ac:spMkLst>
            <pc:docMk/>
            <pc:sldMk cId="1239150968" sldId="3537"/>
            <ac:spMk id="14" creationId="{F93F0713-19B2-45E9-97F7-4C470DD07A98}"/>
          </ac:spMkLst>
        </pc:spChg>
        <pc:spChg chg="add ord">
          <ac:chgData name="Martin Filzmair" userId="9f2635aa-98bd-488f-8ebc-52634097194c" providerId="ADAL" clId="{A591FB47-B660-4782-B8F7-B4F4886E45BC}" dt="2020-04-16T12:28:14.894" v="1802" actId="166"/>
          <ac:spMkLst>
            <pc:docMk/>
            <pc:sldMk cId="1239150968" sldId="3537"/>
            <ac:spMk id="15" creationId="{EAB5C74A-E191-47EC-A8E4-8816F5586EBA}"/>
          </ac:spMkLst>
        </pc:spChg>
        <pc:picChg chg="add mod">
          <ac:chgData name="Martin Filzmair" userId="9f2635aa-98bd-488f-8ebc-52634097194c" providerId="ADAL" clId="{A591FB47-B660-4782-B8F7-B4F4886E45BC}" dt="2020-04-16T12:28:20.648" v="1803" actId="1076"/>
          <ac:picMkLst>
            <pc:docMk/>
            <pc:sldMk cId="1239150968" sldId="3537"/>
            <ac:picMk id="2" creationId="{2C4A7824-0219-49D8-B785-2B323E2975A5}"/>
          </ac:picMkLst>
        </pc:picChg>
        <pc:picChg chg="add del mod">
          <ac:chgData name="Martin Filzmair" userId="9f2635aa-98bd-488f-8ebc-52634097194c" providerId="ADAL" clId="{A591FB47-B660-4782-B8F7-B4F4886E45BC}" dt="2020-04-16T12:28:01.892" v="1800" actId="478"/>
          <ac:picMkLst>
            <pc:docMk/>
            <pc:sldMk cId="1239150968" sldId="3537"/>
            <ac:picMk id="12" creationId="{45568EB2-B428-4135-B46D-5B5FD0374702}"/>
          </ac:picMkLst>
        </pc:picChg>
      </pc:sldChg>
      <pc:sldChg chg="addSp delSp modSp add">
        <pc:chgData name="Martin Filzmair" userId="9f2635aa-98bd-488f-8ebc-52634097194c" providerId="ADAL" clId="{A591FB47-B660-4782-B8F7-B4F4886E45BC}" dt="2020-04-15T15:59:06.482" v="1568"/>
        <pc:sldMkLst>
          <pc:docMk/>
          <pc:sldMk cId="3433864518" sldId="3538"/>
        </pc:sldMkLst>
        <pc:spChg chg="mod">
          <ac:chgData name="Martin Filzmair" userId="9f2635aa-98bd-488f-8ebc-52634097194c" providerId="ADAL" clId="{A591FB47-B660-4782-B8F7-B4F4886E45BC}" dt="2020-04-15T15:08:52.833" v="861" actId="20577"/>
          <ac:spMkLst>
            <pc:docMk/>
            <pc:sldMk cId="3433864518" sldId="3538"/>
            <ac:spMk id="2" creationId="{A76B0AE1-B8CF-40A3-9364-698C6EFC39F0}"/>
          </ac:spMkLst>
        </pc:spChg>
        <pc:spChg chg="mod">
          <ac:chgData name="Martin Filzmair" userId="9f2635aa-98bd-488f-8ebc-52634097194c" providerId="ADAL" clId="{A591FB47-B660-4782-B8F7-B4F4886E45BC}" dt="2020-04-15T15:57:41.154" v="1555" actId="255"/>
          <ac:spMkLst>
            <pc:docMk/>
            <pc:sldMk cId="3433864518" sldId="3538"/>
            <ac:spMk id="3" creationId="{65985017-BCA0-4AFE-AAFB-EC6F64DEC424}"/>
          </ac:spMkLst>
        </pc:spChg>
        <pc:spChg chg="del">
          <ac:chgData name="Martin Filzmair" userId="9f2635aa-98bd-488f-8ebc-52634097194c" providerId="ADAL" clId="{A591FB47-B660-4782-B8F7-B4F4886E45BC}" dt="2020-04-15T15:09:37.559" v="897" actId="478"/>
          <ac:spMkLst>
            <pc:docMk/>
            <pc:sldMk cId="3433864518" sldId="3538"/>
            <ac:spMk id="4" creationId="{8BC78BBC-9967-4C87-BFB7-978C6B048491}"/>
          </ac:spMkLst>
        </pc:spChg>
        <pc:spChg chg="add">
          <ac:chgData name="Martin Filzmair" userId="9f2635aa-98bd-488f-8ebc-52634097194c" providerId="ADAL" clId="{A591FB47-B660-4782-B8F7-B4F4886E45BC}" dt="2020-04-15T15:59:06.482" v="1568"/>
          <ac:spMkLst>
            <pc:docMk/>
            <pc:sldMk cId="3433864518" sldId="3538"/>
            <ac:spMk id="7" creationId="{9291EDAD-CBFD-4A5E-8557-42AEC4BC54A7}"/>
          </ac:spMkLst>
        </pc:spChg>
        <pc:graphicFrameChg chg="add del">
          <ac:chgData name="Martin Filzmair" userId="9f2635aa-98bd-488f-8ebc-52634097194c" providerId="ADAL" clId="{A591FB47-B660-4782-B8F7-B4F4886E45BC}" dt="2020-04-15T15:12:16.364" v="899"/>
          <ac:graphicFrameMkLst>
            <pc:docMk/>
            <pc:sldMk cId="3433864518" sldId="3538"/>
            <ac:graphicFrameMk id="5" creationId="{F9C9F27F-C1B3-4D4B-94CC-32D32FB486EE}"/>
          </ac:graphicFrameMkLst>
        </pc:graphicFrameChg>
        <pc:graphicFrameChg chg="add mod">
          <ac:chgData name="Martin Filzmair" userId="9f2635aa-98bd-488f-8ebc-52634097194c" providerId="ADAL" clId="{A591FB47-B660-4782-B8F7-B4F4886E45BC}" dt="2020-04-15T15:12:38.956" v="903" actId="14100"/>
          <ac:graphicFrameMkLst>
            <pc:docMk/>
            <pc:sldMk cId="3433864518" sldId="3538"/>
            <ac:graphicFrameMk id="6" creationId="{D62463B9-4F2C-463F-8063-E417D7D7E763}"/>
          </ac:graphicFrameMkLst>
        </pc:graphicFrameChg>
      </pc:sldChg>
      <pc:sldChg chg="addSp delSp modSp add">
        <pc:chgData name="Martin Filzmair" userId="9f2635aa-98bd-488f-8ebc-52634097194c" providerId="ADAL" clId="{A591FB47-B660-4782-B8F7-B4F4886E45BC}" dt="2020-04-15T15:59:09.150" v="1569"/>
        <pc:sldMkLst>
          <pc:docMk/>
          <pc:sldMk cId="253843031" sldId="3539"/>
        </pc:sldMkLst>
        <pc:spChg chg="mod">
          <ac:chgData name="Martin Filzmair" userId="9f2635aa-98bd-488f-8ebc-52634097194c" providerId="ADAL" clId="{A591FB47-B660-4782-B8F7-B4F4886E45BC}" dt="2020-04-15T15:23:19.579" v="974" actId="20577"/>
          <ac:spMkLst>
            <pc:docMk/>
            <pc:sldMk cId="253843031" sldId="3539"/>
            <ac:spMk id="2" creationId="{D55DF656-791D-45A9-8276-9B6AB008E12C}"/>
          </ac:spMkLst>
        </pc:spChg>
        <pc:spChg chg="mod">
          <ac:chgData name="Martin Filzmair" userId="9f2635aa-98bd-488f-8ebc-52634097194c" providerId="ADAL" clId="{A591FB47-B660-4782-B8F7-B4F4886E45BC}" dt="2020-04-15T15:55:09.591" v="1517" actId="20577"/>
          <ac:spMkLst>
            <pc:docMk/>
            <pc:sldMk cId="253843031" sldId="3539"/>
            <ac:spMk id="3" creationId="{C75E7688-C2E4-431B-A935-F7DB3AC80546}"/>
          </ac:spMkLst>
        </pc:spChg>
        <pc:spChg chg="del">
          <ac:chgData name="Martin Filzmair" userId="9f2635aa-98bd-488f-8ebc-52634097194c" providerId="ADAL" clId="{A591FB47-B660-4782-B8F7-B4F4886E45BC}" dt="2020-04-15T15:37:58.039" v="1054" actId="478"/>
          <ac:spMkLst>
            <pc:docMk/>
            <pc:sldMk cId="253843031" sldId="3539"/>
            <ac:spMk id="4" creationId="{52FCC561-EAA4-4AC3-A427-00B76C5833EE}"/>
          </ac:spMkLst>
        </pc:spChg>
        <pc:spChg chg="add">
          <ac:chgData name="Martin Filzmair" userId="9f2635aa-98bd-488f-8ebc-52634097194c" providerId="ADAL" clId="{A591FB47-B660-4782-B8F7-B4F4886E45BC}" dt="2020-04-15T15:59:09.150" v="1569"/>
          <ac:spMkLst>
            <pc:docMk/>
            <pc:sldMk cId="253843031" sldId="3539"/>
            <ac:spMk id="5" creationId="{3C581D3A-CFCF-42EB-95B3-5A56528C4EE0}"/>
          </ac:spMkLst>
        </pc:spChg>
      </pc:sldChg>
      <pc:sldChg chg="addSp modSp add del">
        <pc:chgData name="Martin Filzmair" userId="9f2635aa-98bd-488f-8ebc-52634097194c" providerId="ADAL" clId="{A591FB47-B660-4782-B8F7-B4F4886E45BC}" dt="2020-04-15T15:22:04.905" v="922" actId="2696"/>
        <pc:sldMkLst>
          <pc:docMk/>
          <pc:sldMk cId="1375546209" sldId="3539"/>
        </pc:sldMkLst>
        <pc:grpChg chg="add mod">
          <ac:chgData name="Martin Filzmair" userId="9f2635aa-98bd-488f-8ebc-52634097194c" providerId="ADAL" clId="{A591FB47-B660-4782-B8F7-B4F4886E45BC}" dt="2020-04-15T15:21:05.056" v="919" actId="164"/>
          <ac:grpSpMkLst>
            <pc:docMk/>
            <pc:sldMk cId="1375546209" sldId="3539"/>
            <ac:grpSpMk id="8" creationId="{299B5580-95AC-4B22-8DF2-8203317E6F1F}"/>
          </ac:grpSpMkLst>
        </pc:grpChg>
        <pc:picChg chg="add mod modCrop">
          <ac:chgData name="Martin Filzmair" userId="9f2635aa-98bd-488f-8ebc-52634097194c" providerId="ADAL" clId="{A591FB47-B660-4782-B8F7-B4F4886E45BC}" dt="2020-04-15T15:21:05.056" v="919" actId="164"/>
          <ac:picMkLst>
            <pc:docMk/>
            <pc:sldMk cId="1375546209" sldId="3539"/>
            <ac:picMk id="6" creationId="{6D18A82B-DC47-466A-B65E-524455F18CD9}"/>
          </ac:picMkLst>
        </pc:picChg>
        <pc:picChg chg="add mod modCrop">
          <ac:chgData name="Martin Filzmair" userId="9f2635aa-98bd-488f-8ebc-52634097194c" providerId="ADAL" clId="{A591FB47-B660-4782-B8F7-B4F4886E45BC}" dt="2020-04-15T15:21:05.056" v="919" actId="164"/>
          <ac:picMkLst>
            <pc:docMk/>
            <pc:sldMk cId="1375546209" sldId="3539"/>
            <ac:picMk id="7" creationId="{8DE8B906-645E-41DD-9B6B-0FB8B6F72E09}"/>
          </ac:picMkLst>
        </pc:picChg>
      </pc:sldChg>
      <pc:sldChg chg="addSp delSp modSp add ord">
        <pc:chgData name="Martin Filzmair" userId="9f2635aa-98bd-488f-8ebc-52634097194c" providerId="ADAL" clId="{A591FB47-B660-4782-B8F7-B4F4886E45BC}" dt="2020-04-16T14:05:35.237" v="2048" actId="20577"/>
        <pc:sldMkLst>
          <pc:docMk/>
          <pc:sldMk cId="475229487" sldId="3540"/>
        </pc:sldMkLst>
        <pc:spChg chg="del">
          <ac:chgData name="Martin Filzmair" userId="9f2635aa-98bd-488f-8ebc-52634097194c" providerId="ADAL" clId="{A591FB47-B660-4782-B8F7-B4F4886E45BC}" dt="2020-04-15T15:40:07.266" v="1090"/>
          <ac:spMkLst>
            <pc:docMk/>
            <pc:sldMk cId="475229487" sldId="3540"/>
            <ac:spMk id="2" creationId="{483A19FD-8022-4E84-B6AC-FFFC0BABE2D3}"/>
          </ac:spMkLst>
        </pc:spChg>
        <pc:spChg chg="del">
          <ac:chgData name="Martin Filzmair" userId="9f2635aa-98bd-488f-8ebc-52634097194c" providerId="ADAL" clId="{A591FB47-B660-4782-B8F7-B4F4886E45BC}" dt="2020-04-15T15:40:07.266" v="1090"/>
          <ac:spMkLst>
            <pc:docMk/>
            <pc:sldMk cId="475229487" sldId="3540"/>
            <ac:spMk id="3" creationId="{CF61C82A-947C-4A1B-9E35-3A958668F8EA}"/>
          </ac:spMkLst>
        </pc:spChg>
        <pc:spChg chg="del">
          <ac:chgData name="Martin Filzmair" userId="9f2635aa-98bd-488f-8ebc-52634097194c" providerId="ADAL" clId="{A591FB47-B660-4782-B8F7-B4F4886E45BC}" dt="2020-04-15T15:40:07.266" v="1090"/>
          <ac:spMkLst>
            <pc:docMk/>
            <pc:sldMk cId="475229487" sldId="3540"/>
            <ac:spMk id="4" creationId="{4A4A5302-9279-4044-8749-14BA093AF82F}"/>
          </ac:spMkLst>
        </pc:spChg>
        <pc:spChg chg="del">
          <ac:chgData name="Martin Filzmair" userId="9f2635aa-98bd-488f-8ebc-52634097194c" providerId="ADAL" clId="{A591FB47-B660-4782-B8F7-B4F4886E45BC}" dt="2020-04-15T15:40:07.266" v="1090"/>
          <ac:spMkLst>
            <pc:docMk/>
            <pc:sldMk cId="475229487" sldId="3540"/>
            <ac:spMk id="5" creationId="{1E47FEB5-5E52-4D84-A71D-A734FFD2EAB5}"/>
          </ac:spMkLst>
        </pc:spChg>
        <pc:spChg chg="del">
          <ac:chgData name="Martin Filzmair" userId="9f2635aa-98bd-488f-8ebc-52634097194c" providerId="ADAL" clId="{A591FB47-B660-4782-B8F7-B4F4886E45BC}" dt="2020-04-15T15:40:07.266" v="1090"/>
          <ac:spMkLst>
            <pc:docMk/>
            <pc:sldMk cId="475229487" sldId="3540"/>
            <ac:spMk id="6" creationId="{7CB48571-2E61-456F-8E6F-C31DDC3F1777}"/>
          </ac:spMkLst>
        </pc:spChg>
        <pc:spChg chg="del">
          <ac:chgData name="Martin Filzmair" userId="9f2635aa-98bd-488f-8ebc-52634097194c" providerId="ADAL" clId="{A591FB47-B660-4782-B8F7-B4F4886E45BC}" dt="2020-04-15T15:40:07.266" v="1090"/>
          <ac:spMkLst>
            <pc:docMk/>
            <pc:sldMk cId="475229487" sldId="3540"/>
            <ac:spMk id="7" creationId="{E3974015-4019-46EE-B539-8B499DFCF06C}"/>
          </ac:spMkLst>
        </pc:spChg>
        <pc:spChg chg="del">
          <ac:chgData name="Martin Filzmair" userId="9f2635aa-98bd-488f-8ebc-52634097194c" providerId="ADAL" clId="{A591FB47-B660-4782-B8F7-B4F4886E45BC}" dt="2020-04-15T15:40:07.266" v="1090"/>
          <ac:spMkLst>
            <pc:docMk/>
            <pc:sldMk cId="475229487" sldId="3540"/>
            <ac:spMk id="8" creationId="{F355E236-AC8F-4EB4-BBE7-9A8C17470382}"/>
          </ac:spMkLst>
        </pc:spChg>
        <pc:spChg chg="del">
          <ac:chgData name="Martin Filzmair" userId="9f2635aa-98bd-488f-8ebc-52634097194c" providerId="ADAL" clId="{A591FB47-B660-4782-B8F7-B4F4886E45BC}" dt="2020-04-15T15:40:21.987" v="1103" actId="478"/>
          <ac:spMkLst>
            <pc:docMk/>
            <pc:sldMk cId="475229487" sldId="3540"/>
            <ac:spMk id="9" creationId="{E27FE9A8-C6AD-4B15-A3EB-FF8937CC539B}"/>
          </ac:spMkLst>
        </pc:spChg>
        <pc:spChg chg="add mod">
          <ac:chgData name="Martin Filzmair" userId="9f2635aa-98bd-488f-8ebc-52634097194c" providerId="ADAL" clId="{A591FB47-B660-4782-B8F7-B4F4886E45BC}" dt="2020-04-15T15:51:11.686" v="1314" actId="313"/>
          <ac:spMkLst>
            <pc:docMk/>
            <pc:sldMk cId="475229487" sldId="3540"/>
            <ac:spMk id="10" creationId="{0C8C56E4-6EB2-4A6E-BE12-91DA0B591B23}"/>
          </ac:spMkLst>
        </pc:spChg>
        <pc:spChg chg="add mod">
          <ac:chgData name="Martin Filzmair" userId="9f2635aa-98bd-488f-8ebc-52634097194c" providerId="ADAL" clId="{A591FB47-B660-4782-B8F7-B4F4886E45BC}" dt="2020-04-16T10:03:47.906" v="1759" actId="164"/>
          <ac:spMkLst>
            <pc:docMk/>
            <pc:sldMk cId="475229487" sldId="3540"/>
            <ac:spMk id="11" creationId="{A4B62F02-301B-49C4-AC9D-27CF84744D4F}"/>
          </ac:spMkLst>
        </pc:spChg>
        <pc:spChg chg="add del mod">
          <ac:chgData name="Martin Filzmair" userId="9f2635aa-98bd-488f-8ebc-52634097194c" providerId="ADAL" clId="{A591FB47-B660-4782-B8F7-B4F4886E45BC}" dt="2020-04-15T15:40:09.218" v="1091" actId="478"/>
          <ac:spMkLst>
            <pc:docMk/>
            <pc:sldMk cId="475229487" sldId="3540"/>
            <ac:spMk id="11" creationId="{CA74B85C-CCFC-481C-BEC6-56BC0E19EE78}"/>
          </ac:spMkLst>
        </pc:spChg>
        <pc:spChg chg="add">
          <ac:chgData name="Martin Filzmair" userId="9f2635aa-98bd-488f-8ebc-52634097194c" providerId="ADAL" clId="{A591FB47-B660-4782-B8F7-B4F4886E45BC}" dt="2020-04-15T15:41:11.444" v="1104"/>
          <ac:spMkLst>
            <pc:docMk/>
            <pc:sldMk cId="475229487" sldId="3540"/>
            <ac:spMk id="16" creationId="{7E3FDFB9-74D8-4C8B-A059-02B67E979C14}"/>
          </ac:spMkLst>
        </pc:spChg>
        <pc:spChg chg="add del mod">
          <ac:chgData name="Martin Filzmair" userId="9f2635aa-98bd-488f-8ebc-52634097194c" providerId="ADAL" clId="{A591FB47-B660-4782-B8F7-B4F4886E45BC}" dt="2020-04-15T15:41:34.512" v="1110" actId="478"/>
          <ac:spMkLst>
            <pc:docMk/>
            <pc:sldMk cId="475229487" sldId="3540"/>
            <ac:spMk id="21" creationId="{FD90669D-506D-4AEA-B9A0-C00107A3E333}"/>
          </ac:spMkLst>
        </pc:spChg>
        <pc:spChg chg="add mod">
          <ac:chgData name="Martin Filzmair" userId="9f2635aa-98bd-488f-8ebc-52634097194c" providerId="ADAL" clId="{A591FB47-B660-4782-B8F7-B4F4886E45BC}" dt="2020-04-15T15:51:03.369" v="1313" actId="1035"/>
          <ac:spMkLst>
            <pc:docMk/>
            <pc:sldMk cId="475229487" sldId="3540"/>
            <ac:spMk id="22" creationId="{5804852D-6D79-4C7E-AC51-B72506E738B1}"/>
          </ac:spMkLst>
        </pc:spChg>
        <pc:spChg chg="add mod">
          <ac:chgData name="Martin Filzmair" userId="9f2635aa-98bd-488f-8ebc-52634097194c" providerId="ADAL" clId="{A591FB47-B660-4782-B8F7-B4F4886E45BC}" dt="2020-04-16T10:36:57.388" v="1791" actId="1035"/>
          <ac:spMkLst>
            <pc:docMk/>
            <pc:sldMk cId="475229487" sldId="3540"/>
            <ac:spMk id="23" creationId="{021053BD-B4F6-4D8C-BF23-21480AB2F071}"/>
          </ac:spMkLst>
        </pc:spChg>
        <pc:spChg chg="add mod">
          <ac:chgData name="Martin Filzmair" userId="9f2635aa-98bd-488f-8ebc-52634097194c" providerId="ADAL" clId="{A591FB47-B660-4782-B8F7-B4F4886E45BC}" dt="2020-04-16T09:03:17.387" v="1719" actId="1038"/>
          <ac:spMkLst>
            <pc:docMk/>
            <pc:sldMk cId="475229487" sldId="3540"/>
            <ac:spMk id="24" creationId="{D76DF2BA-3724-41F3-9392-231A6EFDF1EC}"/>
          </ac:spMkLst>
        </pc:spChg>
        <pc:spChg chg="add mod">
          <ac:chgData name="Martin Filzmair" userId="9f2635aa-98bd-488f-8ebc-52634097194c" providerId="ADAL" clId="{A591FB47-B660-4782-B8F7-B4F4886E45BC}" dt="2020-04-16T09:02:06.108" v="1695" actId="1076"/>
          <ac:spMkLst>
            <pc:docMk/>
            <pc:sldMk cId="475229487" sldId="3540"/>
            <ac:spMk id="25" creationId="{CF9C43F9-3E61-49F5-B8F0-3516E8FA424E}"/>
          </ac:spMkLst>
        </pc:spChg>
        <pc:spChg chg="add mod">
          <ac:chgData name="Martin Filzmair" userId="9f2635aa-98bd-488f-8ebc-52634097194c" providerId="ADAL" clId="{A591FB47-B660-4782-B8F7-B4F4886E45BC}" dt="2020-04-16T10:35:33.025" v="1763" actId="1037"/>
          <ac:spMkLst>
            <pc:docMk/>
            <pc:sldMk cId="475229487" sldId="3540"/>
            <ac:spMk id="27" creationId="{D5876BDB-4F53-418F-872C-71F71A10A82B}"/>
          </ac:spMkLst>
        </pc:spChg>
        <pc:spChg chg="add mod">
          <ac:chgData name="Martin Filzmair" userId="9f2635aa-98bd-488f-8ebc-52634097194c" providerId="ADAL" clId="{A591FB47-B660-4782-B8F7-B4F4886E45BC}" dt="2020-04-16T10:36:25.252" v="1786" actId="1038"/>
          <ac:spMkLst>
            <pc:docMk/>
            <pc:sldMk cId="475229487" sldId="3540"/>
            <ac:spMk id="29" creationId="{FB6A155E-1BA9-4E72-AFFD-B719A0A1CE1C}"/>
          </ac:spMkLst>
        </pc:spChg>
        <pc:spChg chg="add mod">
          <ac:chgData name="Martin Filzmair" userId="9f2635aa-98bd-488f-8ebc-52634097194c" providerId="ADAL" clId="{A591FB47-B660-4782-B8F7-B4F4886E45BC}" dt="2020-04-16T14:05:35.237" v="2048" actId="20577"/>
          <ac:spMkLst>
            <pc:docMk/>
            <pc:sldMk cId="475229487" sldId="3540"/>
            <ac:spMk id="30" creationId="{A05A7258-0166-4C5A-8A52-12C46AA81068}"/>
          </ac:spMkLst>
        </pc:spChg>
        <pc:spChg chg="add mod">
          <ac:chgData name="Martin Filzmair" userId="9f2635aa-98bd-488f-8ebc-52634097194c" providerId="ADAL" clId="{A591FB47-B660-4782-B8F7-B4F4886E45BC}" dt="2020-04-16T14:05:30.555" v="2047" actId="20577"/>
          <ac:spMkLst>
            <pc:docMk/>
            <pc:sldMk cId="475229487" sldId="3540"/>
            <ac:spMk id="31" creationId="{757D6726-815B-42C4-ACD6-C3B50DA43C6F}"/>
          </ac:spMkLst>
        </pc:spChg>
        <pc:spChg chg="add del mod">
          <ac:chgData name="Martin Filzmair" userId="9f2635aa-98bd-488f-8ebc-52634097194c" providerId="ADAL" clId="{A591FB47-B660-4782-B8F7-B4F4886E45BC}" dt="2020-04-16T07:56:14.751" v="1577" actId="478"/>
          <ac:spMkLst>
            <pc:docMk/>
            <pc:sldMk cId="475229487" sldId="3540"/>
            <ac:spMk id="32" creationId="{7EAF0825-614B-48D1-9538-B05F8E1E8D9C}"/>
          </ac:spMkLst>
        </pc:spChg>
        <pc:spChg chg="add del mod">
          <ac:chgData name="Martin Filzmair" userId="9f2635aa-98bd-488f-8ebc-52634097194c" providerId="ADAL" clId="{A591FB47-B660-4782-B8F7-B4F4886E45BC}" dt="2020-04-16T07:55:50.666" v="1574" actId="478"/>
          <ac:spMkLst>
            <pc:docMk/>
            <pc:sldMk cId="475229487" sldId="3540"/>
            <ac:spMk id="33" creationId="{EAE51B5B-807C-4F2D-A337-C8E095692ECA}"/>
          </ac:spMkLst>
        </pc:spChg>
        <pc:spChg chg="add del mod">
          <ac:chgData name="Martin Filzmair" userId="9f2635aa-98bd-488f-8ebc-52634097194c" providerId="ADAL" clId="{A591FB47-B660-4782-B8F7-B4F4886E45BC}" dt="2020-04-16T08:59:34.551" v="1607" actId="478"/>
          <ac:spMkLst>
            <pc:docMk/>
            <pc:sldMk cId="475229487" sldId="3540"/>
            <ac:spMk id="34" creationId="{FCE929FD-7F13-468E-9BB6-0F548D4B8D7E}"/>
          </ac:spMkLst>
        </pc:spChg>
        <pc:spChg chg="add">
          <ac:chgData name="Martin Filzmair" userId="9f2635aa-98bd-488f-8ebc-52634097194c" providerId="ADAL" clId="{A591FB47-B660-4782-B8F7-B4F4886E45BC}" dt="2020-04-15T15:59:00.727" v="1567"/>
          <ac:spMkLst>
            <pc:docMk/>
            <pc:sldMk cId="475229487" sldId="3540"/>
            <ac:spMk id="36" creationId="{484BE925-0438-41C3-8286-9036E3F0BB1D}"/>
          </ac:spMkLst>
        </pc:spChg>
        <pc:spChg chg="add mod">
          <ac:chgData name="Martin Filzmair" userId="9f2635aa-98bd-488f-8ebc-52634097194c" providerId="ADAL" clId="{A591FB47-B660-4782-B8F7-B4F4886E45BC}" dt="2020-04-16T10:36:33.142" v="1790" actId="1037"/>
          <ac:spMkLst>
            <pc:docMk/>
            <pc:sldMk cId="475229487" sldId="3540"/>
            <ac:spMk id="38" creationId="{337DA37D-A85F-4A40-AA9C-8CEC07812C56}"/>
          </ac:spMkLst>
        </pc:spChg>
        <pc:grpChg chg="add mod">
          <ac:chgData name="Martin Filzmair" userId="9f2635aa-98bd-488f-8ebc-52634097194c" providerId="ADAL" clId="{A591FB47-B660-4782-B8F7-B4F4886E45BC}" dt="2020-04-16T10:37:00.757" v="1794" actId="1035"/>
          <ac:grpSpMkLst>
            <pc:docMk/>
            <pc:sldMk cId="475229487" sldId="3540"/>
            <ac:grpSpMk id="12" creationId="{68D0C16E-DF80-4BA1-AC75-F18473AD9928}"/>
          </ac:grpSpMkLst>
        </pc:grpChg>
        <pc:picChg chg="add mod modCrop">
          <ac:chgData name="Martin Filzmair" userId="9f2635aa-98bd-488f-8ebc-52634097194c" providerId="ADAL" clId="{A591FB47-B660-4782-B8F7-B4F4886E45BC}" dt="2020-04-16T13:43:41.878" v="1896" actId="14100"/>
          <ac:picMkLst>
            <pc:docMk/>
            <pc:sldMk cId="475229487" sldId="3540"/>
            <ac:picMk id="2" creationId="{48D62F98-B917-4627-B458-4F583FDF0771}"/>
          </ac:picMkLst>
        </pc:picChg>
        <pc:picChg chg="add mod">
          <ac:chgData name="Martin Filzmair" userId="9f2635aa-98bd-488f-8ebc-52634097194c" providerId="ADAL" clId="{A591FB47-B660-4782-B8F7-B4F4886E45BC}" dt="2020-04-16T13:43:44.763" v="1897" actId="14100"/>
          <ac:picMkLst>
            <pc:docMk/>
            <pc:sldMk cId="475229487" sldId="3540"/>
            <ac:picMk id="3" creationId="{1EA50EDF-B53E-49EE-9207-022CED3B7AB9}"/>
          </ac:picMkLst>
        </pc:picChg>
        <pc:picChg chg="add mod ord">
          <ac:chgData name="Martin Filzmair" userId="9f2635aa-98bd-488f-8ebc-52634097194c" providerId="ADAL" clId="{A591FB47-B660-4782-B8F7-B4F4886E45BC}" dt="2020-04-16T09:07:05.711" v="1751" actId="1035"/>
          <ac:picMkLst>
            <pc:docMk/>
            <pc:sldMk cId="475229487" sldId="3540"/>
            <ac:picMk id="4" creationId="{FF1DDC62-401E-4A69-854E-53E9AB6560DA}"/>
          </ac:picMkLst>
        </pc:picChg>
        <pc:picChg chg="add mod">
          <ac:chgData name="Martin Filzmair" userId="9f2635aa-98bd-488f-8ebc-52634097194c" providerId="ADAL" clId="{A591FB47-B660-4782-B8F7-B4F4886E45BC}" dt="2020-04-16T09:03:24.987" v="1721" actId="1038"/>
          <ac:picMkLst>
            <pc:docMk/>
            <pc:sldMk cId="475229487" sldId="3540"/>
            <ac:picMk id="5" creationId="{7CE1FFA3-5596-49B7-A9A6-F71EF697149B}"/>
          </ac:picMkLst>
        </pc:picChg>
        <pc:picChg chg="add mod">
          <ac:chgData name="Martin Filzmair" userId="9f2635aa-98bd-488f-8ebc-52634097194c" providerId="ADAL" clId="{A591FB47-B660-4782-B8F7-B4F4886E45BC}" dt="2020-04-16T09:03:17.387" v="1719" actId="1038"/>
          <ac:picMkLst>
            <pc:docMk/>
            <pc:sldMk cId="475229487" sldId="3540"/>
            <ac:picMk id="6" creationId="{E0731432-3409-4300-B2FF-8D507AA38F49}"/>
          </ac:picMkLst>
        </pc:picChg>
        <pc:picChg chg="add mod">
          <ac:chgData name="Martin Filzmair" userId="9f2635aa-98bd-488f-8ebc-52634097194c" providerId="ADAL" clId="{A591FB47-B660-4782-B8F7-B4F4886E45BC}" dt="2020-04-16T10:35:36.184" v="1767" actId="1037"/>
          <ac:picMkLst>
            <pc:docMk/>
            <pc:sldMk cId="475229487" sldId="3540"/>
            <ac:picMk id="7" creationId="{5B086521-7577-4D8B-A14C-76DD84517903}"/>
          </ac:picMkLst>
        </pc:picChg>
        <pc:picChg chg="add mod">
          <ac:chgData name="Martin Filzmair" userId="9f2635aa-98bd-488f-8ebc-52634097194c" providerId="ADAL" clId="{A591FB47-B660-4782-B8F7-B4F4886E45BC}" dt="2020-04-16T13:39:04.595" v="1848" actId="1076"/>
          <ac:picMkLst>
            <pc:docMk/>
            <pc:sldMk cId="475229487" sldId="3540"/>
            <ac:picMk id="8" creationId="{18DC6A96-DE1E-4F71-B304-EF102E4177D1}"/>
          </ac:picMkLst>
        </pc:picChg>
        <pc:picChg chg="add mod">
          <ac:chgData name="Martin Filzmair" userId="9f2635aa-98bd-488f-8ebc-52634097194c" providerId="ADAL" clId="{A591FB47-B660-4782-B8F7-B4F4886E45BC}" dt="2020-04-16T10:03:47.906" v="1759" actId="164"/>
          <ac:picMkLst>
            <pc:docMk/>
            <pc:sldMk cId="475229487" sldId="3540"/>
            <ac:picMk id="9" creationId="{52A34A33-C0E5-46AA-92A9-5AF4A39A4A97}"/>
          </ac:picMkLst>
        </pc:picChg>
        <pc:picChg chg="add">
          <ac:chgData name="Martin Filzmair" userId="9f2635aa-98bd-488f-8ebc-52634097194c" providerId="ADAL" clId="{A591FB47-B660-4782-B8F7-B4F4886E45BC}" dt="2020-04-15T15:41:11.444" v="1104"/>
          <ac:picMkLst>
            <pc:docMk/>
            <pc:sldMk cId="475229487" sldId="3540"/>
            <ac:picMk id="12" creationId="{DF34FD2A-B9E6-4942-BFD2-BC31D2044E19}"/>
          </ac:picMkLst>
        </pc:picChg>
        <pc:picChg chg="add">
          <ac:chgData name="Martin Filzmair" userId="9f2635aa-98bd-488f-8ebc-52634097194c" providerId="ADAL" clId="{A591FB47-B660-4782-B8F7-B4F4886E45BC}" dt="2020-04-15T15:41:11.444" v="1104"/>
          <ac:picMkLst>
            <pc:docMk/>
            <pc:sldMk cId="475229487" sldId="3540"/>
            <ac:picMk id="13" creationId="{E64A04AD-5EBA-48A3-82DE-12AEC08F075A}"/>
          </ac:picMkLst>
        </pc:picChg>
        <pc:picChg chg="add">
          <ac:chgData name="Martin Filzmair" userId="9f2635aa-98bd-488f-8ebc-52634097194c" providerId="ADAL" clId="{A591FB47-B660-4782-B8F7-B4F4886E45BC}" dt="2020-04-15T15:41:11.444" v="1104"/>
          <ac:picMkLst>
            <pc:docMk/>
            <pc:sldMk cId="475229487" sldId="3540"/>
            <ac:picMk id="14" creationId="{57B7B698-6613-44A7-9A32-1D015E540B84}"/>
          </ac:picMkLst>
        </pc:picChg>
        <pc:picChg chg="add">
          <ac:chgData name="Martin Filzmair" userId="9f2635aa-98bd-488f-8ebc-52634097194c" providerId="ADAL" clId="{A591FB47-B660-4782-B8F7-B4F4886E45BC}" dt="2020-04-15T15:41:11.444" v="1104"/>
          <ac:picMkLst>
            <pc:docMk/>
            <pc:sldMk cId="475229487" sldId="3540"/>
            <ac:picMk id="15" creationId="{194679E6-67ED-4491-8F38-13D1CA30A550}"/>
          </ac:picMkLst>
        </pc:picChg>
        <pc:picChg chg="add del mod">
          <ac:chgData name="Martin Filzmair" userId="9f2635aa-98bd-488f-8ebc-52634097194c" providerId="ADAL" clId="{A591FB47-B660-4782-B8F7-B4F4886E45BC}" dt="2020-04-16T09:04:50.991" v="1722" actId="478"/>
          <ac:picMkLst>
            <pc:docMk/>
            <pc:sldMk cId="475229487" sldId="3540"/>
            <ac:picMk id="17" creationId="{1A0989C4-B5D3-4EA2-BAD5-FBFF95F26992}"/>
          </ac:picMkLst>
        </pc:picChg>
        <pc:picChg chg="add del mod">
          <ac:chgData name="Martin Filzmair" userId="9f2635aa-98bd-488f-8ebc-52634097194c" providerId="ADAL" clId="{A591FB47-B660-4782-B8F7-B4F4886E45BC}" dt="2020-04-16T07:59:17.455" v="1599" actId="478"/>
          <ac:picMkLst>
            <pc:docMk/>
            <pc:sldMk cId="475229487" sldId="3540"/>
            <ac:picMk id="18" creationId="{E158B44C-742E-45A5-A58F-9D9F67C8CB17}"/>
          </ac:picMkLst>
        </pc:picChg>
        <pc:picChg chg="add del mod">
          <ac:chgData name="Martin Filzmair" userId="9f2635aa-98bd-488f-8ebc-52634097194c" providerId="ADAL" clId="{A591FB47-B660-4782-B8F7-B4F4886E45BC}" dt="2020-04-16T07:58:01.414" v="1587" actId="478"/>
          <ac:picMkLst>
            <pc:docMk/>
            <pc:sldMk cId="475229487" sldId="3540"/>
            <ac:picMk id="19" creationId="{BA2E8709-E3A1-413E-9E06-C15149F7A091}"/>
          </ac:picMkLst>
        </pc:picChg>
        <pc:picChg chg="add del mod">
          <ac:chgData name="Martin Filzmair" userId="9f2635aa-98bd-488f-8ebc-52634097194c" providerId="ADAL" clId="{A591FB47-B660-4782-B8F7-B4F4886E45BC}" dt="2020-04-16T07:58:25.634" v="1591" actId="478"/>
          <ac:picMkLst>
            <pc:docMk/>
            <pc:sldMk cId="475229487" sldId="3540"/>
            <ac:picMk id="20" creationId="{064D1E53-E19F-4EF6-A5CB-0217BF228749}"/>
          </ac:picMkLst>
        </pc:picChg>
        <pc:picChg chg="add del mod">
          <ac:chgData name="Martin Filzmair" userId="9f2635aa-98bd-488f-8ebc-52634097194c" providerId="ADAL" clId="{A591FB47-B660-4782-B8F7-B4F4886E45BC}" dt="2020-04-16T07:58:48.614" v="1595" actId="478"/>
          <ac:picMkLst>
            <pc:docMk/>
            <pc:sldMk cId="475229487" sldId="3540"/>
            <ac:picMk id="26" creationId="{F7680E65-9EA7-40AA-94BA-FB96ECCA6639}"/>
          </ac:picMkLst>
        </pc:picChg>
        <pc:picChg chg="add del mod">
          <ac:chgData name="Martin Filzmair" userId="9f2635aa-98bd-488f-8ebc-52634097194c" providerId="ADAL" clId="{A591FB47-B660-4782-B8F7-B4F4886E45BC}" dt="2020-04-16T07:56:49.640" v="1581" actId="478"/>
          <ac:picMkLst>
            <pc:docMk/>
            <pc:sldMk cId="475229487" sldId="3540"/>
            <ac:picMk id="28" creationId="{BF6E6B86-1339-4BD1-9257-BF16C4104E29}"/>
          </ac:picMkLst>
        </pc:picChg>
        <pc:picChg chg="add del mod">
          <ac:chgData name="Martin Filzmair" userId="9f2635aa-98bd-488f-8ebc-52634097194c" providerId="ADAL" clId="{A591FB47-B660-4782-B8F7-B4F4886E45BC}" dt="2020-04-16T08:59:13.127" v="1603" actId="478"/>
          <ac:picMkLst>
            <pc:docMk/>
            <pc:sldMk cId="475229487" sldId="3540"/>
            <ac:picMk id="35" creationId="{0541C04B-3FDB-4901-AC06-DF122946656B}"/>
          </ac:picMkLst>
        </pc:picChg>
        <pc:picChg chg="add mod modCrop">
          <ac:chgData name="Martin Filzmair" userId="9f2635aa-98bd-488f-8ebc-52634097194c" providerId="ADAL" clId="{A591FB47-B660-4782-B8F7-B4F4886E45BC}" dt="2020-04-16T09:07:02.463" v="1744" actId="1035"/>
          <ac:picMkLst>
            <pc:docMk/>
            <pc:sldMk cId="475229487" sldId="3540"/>
            <ac:picMk id="37" creationId="{6F84C60D-0921-4FA3-87FA-4B2F708C915F}"/>
          </ac:picMkLst>
        </pc:picChg>
      </pc:sldChg>
      <pc:sldChg chg="addSp delSp modSp add">
        <pc:chgData name="Martin Filzmair" userId="9f2635aa-98bd-488f-8ebc-52634097194c" providerId="ADAL" clId="{A591FB47-B660-4782-B8F7-B4F4886E45BC}" dt="2020-04-15T15:59:12.167" v="1570"/>
        <pc:sldMkLst>
          <pc:docMk/>
          <pc:sldMk cId="438346184" sldId="3541"/>
        </pc:sldMkLst>
        <pc:spChg chg="mod">
          <ac:chgData name="Martin Filzmair" userId="9f2635aa-98bd-488f-8ebc-52634097194c" providerId="ADAL" clId="{A591FB47-B660-4782-B8F7-B4F4886E45BC}" dt="2020-04-15T15:55:54.647" v="1537" actId="20577"/>
          <ac:spMkLst>
            <pc:docMk/>
            <pc:sldMk cId="438346184" sldId="3541"/>
            <ac:spMk id="2" creationId="{564B1C1B-1466-4022-9709-E929E46F4A32}"/>
          </ac:spMkLst>
        </pc:spChg>
        <pc:spChg chg="mod">
          <ac:chgData name="Martin Filzmair" userId="9f2635aa-98bd-488f-8ebc-52634097194c" providerId="ADAL" clId="{A591FB47-B660-4782-B8F7-B4F4886E45BC}" dt="2020-04-15T15:57:20.481" v="1554" actId="20577"/>
          <ac:spMkLst>
            <pc:docMk/>
            <pc:sldMk cId="438346184" sldId="3541"/>
            <ac:spMk id="3" creationId="{09BA04F2-8144-4E5B-9EFB-BEE2001B6F47}"/>
          </ac:spMkLst>
        </pc:spChg>
        <pc:spChg chg="del">
          <ac:chgData name="Martin Filzmair" userId="9f2635aa-98bd-488f-8ebc-52634097194c" providerId="ADAL" clId="{A591FB47-B660-4782-B8F7-B4F4886E45BC}" dt="2020-04-15T15:56:00.190" v="1539" actId="478"/>
          <ac:spMkLst>
            <pc:docMk/>
            <pc:sldMk cId="438346184" sldId="3541"/>
            <ac:spMk id="4" creationId="{509B820D-5220-4470-B39B-BDB071FF6CE7}"/>
          </ac:spMkLst>
        </pc:spChg>
        <pc:spChg chg="add">
          <ac:chgData name="Martin Filzmair" userId="9f2635aa-98bd-488f-8ebc-52634097194c" providerId="ADAL" clId="{A591FB47-B660-4782-B8F7-B4F4886E45BC}" dt="2020-04-15T15:59:12.167" v="1570"/>
          <ac:spMkLst>
            <pc:docMk/>
            <pc:sldMk cId="438346184" sldId="3541"/>
            <ac:spMk id="5" creationId="{92E8BB27-32CD-4869-A72F-F1D3F8C8FBB2}"/>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A342675-F96A-4EBF-84D7-BB1D9FE22789}" type="datetimeFigureOut">
              <a:rPr lang="en-US"/>
              <a:pPr>
                <a:defRPr/>
              </a:pPr>
              <a:t>4/16/2020</a:t>
            </a:fld>
            <a:endParaRPr lang="en-US"/>
          </a:p>
        </p:txBody>
      </p:sp>
      <p:sp>
        <p:nvSpPr>
          <p:cNvPr id="4" name="Slide Image Placeholder 3"/>
          <p:cNvSpPr>
            <a:spLocks noGrp="1" noRot="1" noChangeAspect="1"/>
          </p:cNvSpPr>
          <p:nvPr>
            <p:ph type="sldImg" idx="2"/>
          </p:nvPr>
        </p:nvSpPr>
        <p:spPr>
          <a:xfrm>
            <a:off x="88900" y="744538"/>
            <a:ext cx="661987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1A24A5D-6002-449A-B97E-6BC328D64E7D}" type="slidenum">
              <a:rPr lang="en-US"/>
              <a:pPr>
                <a:defRPr/>
              </a:pPr>
              <a:t>‹#›</a:t>
            </a:fld>
            <a:endParaRPr lang="en-US"/>
          </a:p>
        </p:txBody>
      </p:sp>
    </p:spTree>
    <p:extLst>
      <p:ext uri="{BB962C8B-B14F-4D97-AF65-F5344CB8AC3E}">
        <p14:creationId xmlns:p14="http://schemas.microsoft.com/office/powerpoint/2010/main" val="39852571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A24A5D-6002-449A-B97E-6BC328D64E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202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8.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wmf"/><Relationship Id="rId1" Type="http://schemas.openxmlformats.org/officeDocument/2006/relationships/slideMaster" Target="../slideMasters/slideMaster1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0.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wmf"/><Relationship Id="rId1" Type="http://schemas.openxmlformats.org/officeDocument/2006/relationships/slideMaster" Target="../slideMasters/slideMaster20.xml"/><Relationship Id="rId5" Type="http://schemas.openxmlformats.org/officeDocument/2006/relationships/image" Target="../media/image18.png"/><Relationship Id="rId4" Type="http://schemas.openxmlformats.org/officeDocument/2006/relationships/image" Target="../media/image3.png"/></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0.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0.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1.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1.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1.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21.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2.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wmf"/><Relationship Id="rId1" Type="http://schemas.openxmlformats.org/officeDocument/2006/relationships/slideMaster" Target="../slideMasters/slideMaster2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3.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3.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23.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4.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4.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4.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4.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4.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4.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4.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4.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wmf"/><Relationship Id="rId1" Type="http://schemas.openxmlformats.org/officeDocument/2006/relationships/slideMaster" Target="../slideMasters/slideMaster24.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4.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7.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wmf"/><Relationship Id="rId1" Type="http://schemas.openxmlformats.org/officeDocument/2006/relationships/slideMaster" Target="../slideMasters/slideMaster9.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wmf"/><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wmf"/><Relationship Id="rId1" Type="http://schemas.openxmlformats.org/officeDocument/2006/relationships/slideMaster" Target="../slideMasters/slideMaster14.xml"/><Relationship Id="rId5" Type="http://schemas.openxmlformats.org/officeDocument/2006/relationships/image" Target="../media/image18.png"/><Relationship Id="rId4" Type="http://schemas.openxmlformats.org/officeDocument/2006/relationships/image" Target="../media/image3.png"/></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20.emf"/><Relationship Id="rId4" Type="http://schemas.openxmlformats.org/officeDocument/2006/relationships/oleObject" Target="../embeddings/oleObject2.bin"/></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15.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hapter p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0165" y="1908101"/>
            <a:ext cx="10589444" cy="995809"/>
          </a:xfrm>
        </p:spPr>
        <p:txBody>
          <a:bodyPr>
            <a:noAutofit/>
          </a:bodyPr>
          <a:lstStyle>
            <a:lvl1pPr algn="ctr">
              <a:defRPr sz="5400">
                <a:solidFill>
                  <a:schemeClr val="bg2"/>
                </a:solidFill>
              </a:defRPr>
            </a:lvl1pPr>
          </a:lstStyle>
          <a:p>
            <a:r>
              <a:rPr lang="en-US" dirty="0"/>
              <a:t>Click to edit Master title style</a:t>
            </a:r>
            <a:endParaRPr lang="en-GB" dirty="0"/>
          </a:p>
        </p:txBody>
      </p:sp>
      <p:sp>
        <p:nvSpPr>
          <p:cNvPr id="6" name="Slide Number Placeholder 5"/>
          <p:cNvSpPr>
            <a:spLocks noGrp="1"/>
          </p:cNvSpPr>
          <p:nvPr>
            <p:ph type="sldNum" sz="quarter" idx="12"/>
          </p:nvPr>
        </p:nvSpPr>
        <p:spPr/>
        <p:txBody>
          <a:bodyPr/>
          <a:lstStyle/>
          <a:p>
            <a:fld id="{C864BB8D-94B4-466C-94BF-D114C83BF951}" type="slidenum">
              <a:rPr lang="en-GB" smtClean="0"/>
              <a:t>‹#›</a:t>
            </a:fld>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sp>
        <p:nvSpPr>
          <p:cNvPr id="7" name="Holder 2"/>
          <p:cNvSpPr>
            <a:spLocks noGrp="1"/>
          </p:cNvSpPr>
          <p:nvPr>
            <p:ph type="ftr" sz="quarter" idx="5"/>
          </p:nvPr>
        </p:nvSpPr>
        <p:spPr>
          <a:xfrm>
            <a:off x="1116335" y="6340475"/>
            <a:ext cx="4108450" cy="363538"/>
          </a:xfrm>
        </p:spPr>
        <p:txBody>
          <a:bodyPr lIns="0" tIns="0" rIns="0" bIns="0"/>
          <a:lstStyle>
            <a:lvl1pPr algn="ctr">
              <a:defRPr>
                <a:solidFill>
                  <a:schemeClr val="tx1">
                    <a:tint val="75000"/>
                  </a:schemeClr>
                </a:solidFill>
              </a:defRPr>
            </a:lvl1pPr>
          </a:lstStyle>
          <a:p>
            <a:r>
              <a:rPr lang="en-US"/>
              <a:t>© HL Display 2017 – All rights reserved</a:t>
            </a:r>
            <a:endParaRPr/>
          </a:p>
        </p:txBody>
      </p:sp>
    </p:spTree>
    <p:extLst>
      <p:ext uri="{BB962C8B-B14F-4D97-AF65-F5344CB8AC3E}">
        <p14:creationId xmlns:p14="http://schemas.microsoft.com/office/powerpoint/2010/main" val="2677964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AC9A0-89EA-460B-AB4A-6D2A8A99C050}"/>
              </a:ext>
            </a:extLst>
          </p:cNvPr>
          <p:cNvSpPr>
            <a:spLocks noGrp="1"/>
          </p:cNvSpPr>
          <p:nvPr>
            <p:ph type="ctrTitle"/>
          </p:nvPr>
        </p:nvSpPr>
        <p:spPr>
          <a:xfrm>
            <a:off x="1520825" y="1119188"/>
            <a:ext cx="9128125" cy="238125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D11FC2-3D7E-4CB2-BA1B-E927D09169B0}"/>
              </a:ext>
            </a:extLst>
          </p:cNvPr>
          <p:cNvSpPr>
            <a:spLocks noGrp="1"/>
          </p:cNvSpPr>
          <p:nvPr>
            <p:ph type="subTitle" idx="1"/>
          </p:nvPr>
        </p:nvSpPr>
        <p:spPr>
          <a:xfrm>
            <a:off x="1520825" y="3592513"/>
            <a:ext cx="9128125" cy="1652587"/>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3346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ransparent colour for picture background">
    <p:spTree>
      <p:nvGrpSpPr>
        <p:cNvPr id="1" name=""/>
        <p:cNvGrpSpPr/>
        <p:nvPr/>
      </p:nvGrpSpPr>
      <p:grpSpPr>
        <a:xfrm>
          <a:off x="0" y="0"/>
          <a:ext cx="0" cy="0"/>
          <a:chOff x="0" y="0"/>
          <a:chExt cx="0" cy="0"/>
        </a:xfrm>
      </p:grpSpPr>
      <p:sp>
        <p:nvSpPr>
          <p:cNvPr id="5" name="Freeform 4"/>
          <p:cNvSpPr/>
          <p:nvPr userDrawn="1"/>
        </p:nvSpPr>
        <p:spPr>
          <a:xfrm>
            <a:off x="-28576" y="1146412"/>
            <a:ext cx="7806519" cy="3712191"/>
          </a:xfrm>
          <a:custGeom>
            <a:avLst/>
            <a:gdLst>
              <a:gd name="connsiteX0" fmla="*/ 0 w 7806519"/>
              <a:gd name="connsiteY0" fmla="*/ 0 h 3712191"/>
              <a:gd name="connsiteX1" fmla="*/ 7806519 w 7806519"/>
              <a:gd name="connsiteY1" fmla="*/ 0 h 3712191"/>
              <a:gd name="connsiteX2" fmla="*/ 6564573 w 7806519"/>
              <a:gd name="connsiteY2" fmla="*/ 3712191 h 3712191"/>
              <a:gd name="connsiteX3" fmla="*/ 13648 w 7806519"/>
              <a:gd name="connsiteY3" fmla="*/ 3712191 h 3712191"/>
              <a:gd name="connsiteX4" fmla="*/ 0 w 7806519"/>
              <a:gd name="connsiteY4" fmla="*/ 0 h 3712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6519" h="3712191">
                <a:moveTo>
                  <a:pt x="0" y="0"/>
                </a:moveTo>
                <a:lnTo>
                  <a:pt x="7806519" y="0"/>
                </a:lnTo>
                <a:lnTo>
                  <a:pt x="6564573" y="3712191"/>
                </a:lnTo>
                <a:lnTo>
                  <a:pt x="13648" y="3712191"/>
                </a:lnTo>
                <a:cubicBezTo>
                  <a:pt x="9099" y="2474794"/>
                  <a:pt x="4549" y="1237397"/>
                  <a:pt x="0" y="0"/>
                </a:cubicBezTo>
                <a:close/>
              </a:path>
            </a:pathLst>
          </a:cu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 name="Title 1"/>
          <p:cNvSpPr>
            <a:spLocks noGrp="1"/>
          </p:cNvSpPr>
          <p:nvPr>
            <p:ph type="ctrTitle"/>
          </p:nvPr>
        </p:nvSpPr>
        <p:spPr>
          <a:xfrm>
            <a:off x="972000" y="2772000"/>
            <a:ext cx="5616000" cy="1512000"/>
          </a:xfrm>
          <a:prstGeom prst="rect">
            <a:avLst/>
          </a:prstGeom>
        </p:spPr>
        <p:txBody>
          <a:bodyPr>
            <a:noAutofit/>
          </a:bodyPr>
          <a:lstStyle/>
          <a:p>
            <a:r>
              <a:rPr lang="en-US"/>
              <a:t>Click to edit Master title style</a:t>
            </a:r>
            <a:endParaRPr lang="en-GB"/>
          </a:p>
        </p:txBody>
      </p:sp>
      <p:sp>
        <p:nvSpPr>
          <p:cNvPr id="3" name="Subtitle 2"/>
          <p:cNvSpPr>
            <a:spLocks noGrp="1"/>
          </p:cNvSpPr>
          <p:nvPr>
            <p:ph type="subTitle" idx="1" hasCustomPrompt="1"/>
          </p:nvPr>
        </p:nvSpPr>
        <p:spPr>
          <a:xfrm>
            <a:off x="972000" y="4305600"/>
            <a:ext cx="5616000" cy="410400"/>
          </a:xfrm>
          <a:prstGeom prst="rect">
            <a:avLst/>
          </a:prstGeom>
        </p:spPr>
        <p:txBody>
          <a:bodyPr>
            <a:noAutofit/>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1430" y="1764084"/>
            <a:ext cx="1469814" cy="900000"/>
          </a:xfrm>
          <a:prstGeom prst="rect">
            <a:avLst/>
          </a:prstGeom>
        </p:spPr>
      </p:pic>
    </p:spTree>
    <p:extLst>
      <p:ext uri="{BB962C8B-B14F-4D97-AF65-F5344CB8AC3E}">
        <p14:creationId xmlns:p14="http://schemas.microsoft.com/office/powerpoint/2010/main" val="38979442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Standard page">
    <p:spTree>
      <p:nvGrpSpPr>
        <p:cNvPr id="1" name=""/>
        <p:cNvGrpSpPr/>
        <p:nvPr/>
      </p:nvGrpSpPr>
      <p:grpSpPr>
        <a:xfrm>
          <a:off x="0" y="0"/>
          <a:ext cx="0" cy="0"/>
          <a:chOff x="0" y="0"/>
          <a:chExt cx="0" cy="0"/>
        </a:xfrm>
      </p:grpSpPr>
      <p:sp>
        <p:nvSpPr>
          <p:cNvPr id="2" name="Title 1"/>
          <p:cNvSpPr>
            <a:spLocks noGrp="1"/>
          </p:cNvSpPr>
          <p:nvPr>
            <p:ph type="title"/>
          </p:nvPr>
        </p:nvSpPr>
        <p:spPr>
          <a:xfrm>
            <a:off x="972319" y="408236"/>
            <a:ext cx="10297144" cy="1139825"/>
          </a:xfrm>
        </p:spPr>
        <p:txBody>
          <a:bodyPr/>
          <a:lstStyle/>
          <a:p>
            <a:r>
              <a:rPr lang="en-US"/>
              <a:t>Click to edit Master title style</a:t>
            </a:r>
            <a:endParaRPr lang="en-GB"/>
          </a:p>
        </p:txBody>
      </p:sp>
      <p:sp>
        <p:nvSpPr>
          <p:cNvPr id="3" name="Slide Number Placeholder 2"/>
          <p:cNvSpPr>
            <a:spLocks noGrp="1"/>
          </p:cNvSpPr>
          <p:nvPr>
            <p:ph type="sldNum" sz="quarter" idx="10"/>
          </p:nvPr>
        </p:nvSpPr>
        <p:spPr>
          <a:xfrm>
            <a:off x="468263" y="6312292"/>
            <a:ext cx="1152000" cy="363538"/>
          </a:xfrm>
        </p:spPr>
        <p:txBody>
          <a:bodyPr/>
          <a:lstStyle/>
          <a:p>
            <a:fld id="{C864BB8D-94B4-466C-94BF-D114C83BF951}" type="slidenum">
              <a:rPr lang="en-GB" smtClean="0"/>
              <a:pPr/>
              <a:t>‹#›</a:t>
            </a:fld>
            <a:endParaRPr lang="en-GB"/>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4155" y="5904252"/>
            <a:ext cx="885348" cy="540353"/>
          </a:xfrm>
          <a:prstGeom prst="rect">
            <a:avLst/>
          </a:prstGeom>
        </p:spPr>
      </p:pic>
      <p:sp>
        <p:nvSpPr>
          <p:cNvPr id="7" name="Text Placeholder 6"/>
          <p:cNvSpPr>
            <a:spLocks noGrp="1"/>
          </p:cNvSpPr>
          <p:nvPr>
            <p:ph type="body" sz="quarter" idx="11"/>
          </p:nvPr>
        </p:nvSpPr>
        <p:spPr>
          <a:xfrm>
            <a:off x="971550" y="2001600"/>
            <a:ext cx="10297913" cy="3959671"/>
          </a:xfrm>
        </p:spPr>
        <p:txBody>
          <a:bodyPr/>
          <a:lstStyle>
            <a:lvl2pPr marL="174625" indent="-174625">
              <a:defRPr b="0">
                <a:latin typeface="Arial" panose="020B0604020202020204" pitchFamily="34" charset="0"/>
              </a:defRPr>
            </a:lvl2pPr>
            <a:lvl3pPr marL="446088" indent="-182563">
              <a:defRPr>
                <a:latin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848287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Introduction presenta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5" name="Picture Placeholder 4"/>
          <p:cNvSpPr>
            <a:spLocks noGrp="1"/>
          </p:cNvSpPr>
          <p:nvPr>
            <p:ph type="pic" sz="quarter" idx="11"/>
          </p:nvPr>
        </p:nvSpPr>
        <p:spPr>
          <a:xfrm>
            <a:off x="0" y="0"/>
            <a:ext cx="5580063" cy="6851424"/>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51424">
                <a:moveTo>
                  <a:pt x="0" y="0"/>
                </a:moveTo>
                <a:lnTo>
                  <a:pt x="5580063" y="0"/>
                </a:lnTo>
                <a:lnTo>
                  <a:pt x="3402920" y="6851424"/>
                </a:lnTo>
                <a:lnTo>
                  <a:pt x="0" y="6840538"/>
                </a:lnTo>
                <a:lnTo>
                  <a:pt x="0" y="0"/>
                </a:lnTo>
                <a:close/>
              </a:path>
            </a:pathLst>
          </a:custGeom>
        </p:spPr>
        <p:txBody>
          <a:bodyPr/>
          <a:lstStyle/>
          <a:p>
            <a:endParaRPr lang="en-GB"/>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
        <p:nvSpPr>
          <p:cNvPr id="7" name="Text Placeholder 6"/>
          <p:cNvSpPr>
            <a:spLocks noGrp="1"/>
          </p:cNvSpPr>
          <p:nvPr>
            <p:ph type="body" sz="quarter" idx="12"/>
          </p:nvPr>
        </p:nvSpPr>
        <p:spPr>
          <a:xfrm>
            <a:off x="5148783" y="2339355"/>
            <a:ext cx="5822950" cy="2305050"/>
          </a:xfrm>
        </p:spPr>
        <p:txBody>
          <a:bodyPr/>
          <a:lstStyle>
            <a:lvl1pPr>
              <a:defRPr sz="4000">
                <a:solidFill>
                  <a:schemeClr val="tx2"/>
                </a:solidFill>
              </a:defRPr>
            </a:lvl1pPr>
            <a:lvl2pPr>
              <a:defRPr b="0"/>
            </a:lvl2pPr>
          </a:lstStyle>
          <a:p>
            <a:pPr lvl="0"/>
            <a:r>
              <a:rPr lang="en-US"/>
              <a:t>Click to edit Master text styles</a:t>
            </a:r>
          </a:p>
          <a:p>
            <a:pPr lvl="1"/>
            <a:r>
              <a:rPr lang="en-US"/>
              <a:t>Second level</a:t>
            </a:r>
          </a:p>
        </p:txBody>
      </p:sp>
      <p:sp>
        <p:nvSpPr>
          <p:cNvPr id="10"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2018 – All rights reserved</a:t>
            </a:r>
            <a:endParaRPr lang="fr-FR"/>
          </a:p>
        </p:txBody>
      </p:sp>
    </p:spTree>
    <p:extLst>
      <p:ext uri="{BB962C8B-B14F-4D97-AF65-F5344CB8AC3E}">
        <p14:creationId xmlns:p14="http://schemas.microsoft.com/office/powerpoint/2010/main" val="25443907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full color for 5th element and white bacground">
    <p:spTree>
      <p:nvGrpSpPr>
        <p:cNvPr id="1" name=""/>
        <p:cNvGrpSpPr/>
        <p:nvPr/>
      </p:nvGrpSpPr>
      <p:grpSpPr>
        <a:xfrm>
          <a:off x="0" y="0"/>
          <a:ext cx="0" cy="0"/>
          <a:chOff x="0" y="0"/>
          <a:chExt cx="0" cy="0"/>
        </a:xfrm>
      </p:grpSpPr>
      <p:sp>
        <p:nvSpPr>
          <p:cNvPr id="5" name="Freeform 4"/>
          <p:cNvSpPr/>
          <p:nvPr userDrawn="1"/>
        </p:nvSpPr>
        <p:spPr>
          <a:xfrm>
            <a:off x="-28576" y="1146412"/>
            <a:ext cx="7806519" cy="3712191"/>
          </a:xfrm>
          <a:custGeom>
            <a:avLst/>
            <a:gdLst>
              <a:gd name="connsiteX0" fmla="*/ 0 w 7806519"/>
              <a:gd name="connsiteY0" fmla="*/ 0 h 3712191"/>
              <a:gd name="connsiteX1" fmla="*/ 7806519 w 7806519"/>
              <a:gd name="connsiteY1" fmla="*/ 0 h 3712191"/>
              <a:gd name="connsiteX2" fmla="*/ 6564573 w 7806519"/>
              <a:gd name="connsiteY2" fmla="*/ 3712191 h 3712191"/>
              <a:gd name="connsiteX3" fmla="*/ 13648 w 7806519"/>
              <a:gd name="connsiteY3" fmla="*/ 3712191 h 3712191"/>
              <a:gd name="connsiteX4" fmla="*/ 0 w 7806519"/>
              <a:gd name="connsiteY4" fmla="*/ 0 h 3712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6519" h="3712191">
                <a:moveTo>
                  <a:pt x="0" y="0"/>
                </a:moveTo>
                <a:lnTo>
                  <a:pt x="7806519" y="0"/>
                </a:lnTo>
                <a:lnTo>
                  <a:pt x="6564573" y="3712191"/>
                </a:lnTo>
                <a:lnTo>
                  <a:pt x="13648" y="3712191"/>
                </a:lnTo>
                <a:cubicBezTo>
                  <a:pt x="9099" y="2474794"/>
                  <a:pt x="4549" y="1237397"/>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972000" y="2772365"/>
            <a:ext cx="5616000" cy="1512000"/>
          </a:xfrm>
          <a:prstGeom prst="rect">
            <a:avLst/>
          </a:prstGeom>
        </p:spPr>
        <p:txBody>
          <a:bodyPr>
            <a:noAutofit/>
          </a:bodyPr>
          <a:lstStyle/>
          <a:p>
            <a:r>
              <a:rPr lang="en-US"/>
              <a:t>Click to edit Master title style</a:t>
            </a:r>
            <a:endParaRPr lang="en-GB" dirty="0"/>
          </a:p>
        </p:txBody>
      </p:sp>
      <p:sp>
        <p:nvSpPr>
          <p:cNvPr id="3" name="Subtitle 2"/>
          <p:cNvSpPr>
            <a:spLocks noGrp="1"/>
          </p:cNvSpPr>
          <p:nvPr>
            <p:ph type="subTitle" idx="1" hasCustomPrompt="1"/>
          </p:nvPr>
        </p:nvSpPr>
        <p:spPr>
          <a:xfrm>
            <a:off x="972000" y="4305600"/>
            <a:ext cx="5616000" cy="410400"/>
          </a:xfrm>
          <a:prstGeom prst="rect">
            <a:avLst/>
          </a:prstGeom>
        </p:spPr>
        <p:txBody>
          <a:bodyPr>
            <a:noAutofit/>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430" y="1764084"/>
            <a:ext cx="1469814" cy="900000"/>
          </a:xfrm>
          <a:prstGeom prst="rect">
            <a:avLst/>
          </a:prstGeom>
        </p:spPr>
      </p:pic>
      <p:sp>
        <p:nvSpPr>
          <p:cNvPr id="6" name="Footer Placeholder 1"/>
          <p:cNvSpPr>
            <a:spLocks noGrp="1"/>
          </p:cNvSpPr>
          <p:nvPr>
            <p:ph type="ftr" sz="quarter" idx="3"/>
          </p:nvPr>
        </p:nvSpPr>
        <p:spPr>
          <a:xfrm>
            <a:off x="1116335" y="6340475"/>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14697052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ransparent colour for picture background">
    <p:spTree>
      <p:nvGrpSpPr>
        <p:cNvPr id="1" name=""/>
        <p:cNvGrpSpPr/>
        <p:nvPr/>
      </p:nvGrpSpPr>
      <p:grpSpPr>
        <a:xfrm>
          <a:off x="0" y="0"/>
          <a:ext cx="0" cy="0"/>
          <a:chOff x="0" y="0"/>
          <a:chExt cx="0" cy="0"/>
        </a:xfrm>
      </p:grpSpPr>
      <p:sp>
        <p:nvSpPr>
          <p:cNvPr id="5" name="Freeform 4"/>
          <p:cNvSpPr/>
          <p:nvPr userDrawn="1"/>
        </p:nvSpPr>
        <p:spPr>
          <a:xfrm>
            <a:off x="-28576" y="1146412"/>
            <a:ext cx="7806519" cy="3712191"/>
          </a:xfrm>
          <a:custGeom>
            <a:avLst/>
            <a:gdLst>
              <a:gd name="connsiteX0" fmla="*/ 0 w 7806519"/>
              <a:gd name="connsiteY0" fmla="*/ 0 h 3712191"/>
              <a:gd name="connsiteX1" fmla="*/ 7806519 w 7806519"/>
              <a:gd name="connsiteY1" fmla="*/ 0 h 3712191"/>
              <a:gd name="connsiteX2" fmla="*/ 6564573 w 7806519"/>
              <a:gd name="connsiteY2" fmla="*/ 3712191 h 3712191"/>
              <a:gd name="connsiteX3" fmla="*/ 13648 w 7806519"/>
              <a:gd name="connsiteY3" fmla="*/ 3712191 h 3712191"/>
              <a:gd name="connsiteX4" fmla="*/ 0 w 7806519"/>
              <a:gd name="connsiteY4" fmla="*/ 0 h 3712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6519" h="3712191">
                <a:moveTo>
                  <a:pt x="0" y="0"/>
                </a:moveTo>
                <a:lnTo>
                  <a:pt x="7806519" y="0"/>
                </a:lnTo>
                <a:lnTo>
                  <a:pt x="6564573" y="3712191"/>
                </a:lnTo>
                <a:lnTo>
                  <a:pt x="13648" y="3712191"/>
                </a:lnTo>
                <a:cubicBezTo>
                  <a:pt x="9099" y="2474794"/>
                  <a:pt x="4549" y="1237397"/>
                  <a:pt x="0" y="0"/>
                </a:cubicBezTo>
                <a:close/>
              </a:path>
            </a:pathLst>
          </a:cu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972000" y="2772000"/>
            <a:ext cx="5616000" cy="1512000"/>
          </a:xfrm>
          <a:prstGeom prst="rect">
            <a:avLst/>
          </a:prstGeom>
        </p:spPr>
        <p:txBody>
          <a:bodyPr>
            <a:noAutofit/>
          </a:bodyPr>
          <a:lstStyle>
            <a:lvl1pPr>
              <a:defRPr sz="3200" i="0"/>
            </a:lvl1pPr>
          </a:lstStyle>
          <a:p>
            <a:r>
              <a:rPr lang="en-US" dirty="0"/>
              <a:t>Click to edit Master title style - Blue element with transparence for full picture background</a:t>
            </a:r>
            <a:br>
              <a:rPr lang="en-US" dirty="0"/>
            </a:br>
            <a:endParaRPr lang="en-GB" dirty="0"/>
          </a:p>
        </p:txBody>
      </p:sp>
      <p:sp>
        <p:nvSpPr>
          <p:cNvPr id="3" name="Subtitle 2"/>
          <p:cNvSpPr>
            <a:spLocks noGrp="1"/>
          </p:cNvSpPr>
          <p:nvPr>
            <p:ph type="subTitle" idx="1" hasCustomPrompt="1"/>
          </p:nvPr>
        </p:nvSpPr>
        <p:spPr>
          <a:xfrm>
            <a:off x="972000" y="4305600"/>
            <a:ext cx="5616000" cy="410400"/>
          </a:xfrm>
          <a:prstGeom prst="rect">
            <a:avLst/>
          </a:prstGeom>
        </p:spPr>
        <p:txBody>
          <a:bodyPr>
            <a:noAutofit/>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430" y="1764084"/>
            <a:ext cx="1469814" cy="900000"/>
          </a:xfrm>
          <a:prstGeom prst="rect">
            <a:avLst/>
          </a:prstGeom>
        </p:spPr>
      </p:pic>
      <p:sp>
        <p:nvSpPr>
          <p:cNvPr id="6" name="Footer Placeholder 1"/>
          <p:cNvSpPr>
            <a:spLocks noGrp="1"/>
          </p:cNvSpPr>
          <p:nvPr>
            <p:ph type="ftr" sz="quarter" idx="3"/>
          </p:nvPr>
        </p:nvSpPr>
        <p:spPr>
          <a:xfrm>
            <a:off x="1116335" y="6340475"/>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39419809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tandard page">
    <p:spTree>
      <p:nvGrpSpPr>
        <p:cNvPr id="1" name=""/>
        <p:cNvGrpSpPr/>
        <p:nvPr/>
      </p:nvGrpSpPr>
      <p:grpSpPr>
        <a:xfrm>
          <a:off x="0" y="0"/>
          <a:ext cx="0" cy="0"/>
          <a:chOff x="0" y="0"/>
          <a:chExt cx="0" cy="0"/>
        </a:xfrm>
      </p:grpSpPr>
      <p:sp>
        <p:nvSpPr>
          <p:cNvPr id="2" name="Title 1"/>
          <p:cNvSpPr>
            <a:spLocks noGrp="1"/>
          </p:cNvSpPr>
          <p:nvPr>
            <p:ph type="title"/>
          </p:nvPr>
        </p:nvSpPr>
        <p:spPr>
          <a:xfrm>
            <a:off x="541040" y="408236"/>
            <a:ext cx="11088404" cy="1139825"/>
          </a:xfrm>
        </p:spPr>
        <p:txBody>
          <a:bodyPr/>
          <a:lstStyle/>
          <a:p>
            <a:r>
              <a:rPr lang="en-US" dirty="0"/>
              <a:t>Click to edit Master title style</a:t>
            </a:r>
            <a:endParaRPr lang="en-GB" dirty="0"/>
          </a:p>
        </p:txBody>
      </p:sp>
      <p:sp>
        <p:nvSpPr>
          <p:cNvPr id="3" name="Slide Number Placeholder 2"/>
          <p:cNvSpPr>
            <a:spLocks noGrp="1"/>
          </p:cNvSpPr>
          <p:nvPr>
            <p:ph type="sldNum" sz="quarter" idx="10"/>
          </p:nvPr>
        </p:nvSpPr>
        <p:spPr>
          <a:xfrm>
            <a:off x="540271" y="6369099"/>
            <a:ext cx="431279" cy="367036"/>
          </a:xfrm>
        </p:spPr>
        <p:txBody>
          <a:bodyPr/>
          <a:lstStyle/>
          <a:p>
            <a:fld id="{C864BB8D-94B4-466C-94BF-D114C83BF951}" type="slidenum">
              <a:rPr lang="en-GB" smtClean="0"/>
              <a:pPr/>
              <a:t>‹#›</a:t>
            </a:fld>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
        <p:nvSpPr>
          <p:cNvPr id="7" name="Text Placeholder 6"/>
          <p:cNvSpPr>
            <a:spLocks noGrp="1"/>
          </p:cNvSpPr>
          <p:nvPr>
            <p:ph type="body" sz="quarter" idx="11"/>
          </p:nvPr>
        </p:nvSpPr>
        <p:spPr>
          <a:xfrm>
            <a:off x="540271" y="1620839"/>
            <a:ext cx="11089232" cy="4051746"/>
          </a:xfrm>
        </p:spPr>
        <p:txBody>
          <a:bodyPr/>
          <a:lstStyle>
            <a:lvl1pPr>
              <a:defRPr>
                <a:solidFill>
                  <a:schemeClr val="accent4"/>
                </a:solidFill>
              </a:defRPr>
            </a:lvl1pPr>
            <a:lvl2pPr marL="174625" indent="-174625">
              <a:defRPr b="0">
                <a:solidFill>
                  <a:schemeClr val="accent4"/>
                </a:solidFill>
              </a:defRPr>
            </a:lvl2pPr>
            <a:lvl3pPr marL="446088" indent="-182563">
              <a:defRPr>
                <a:solidFill>
                  <a:schemeClr val="accent4"/>
                </a:solidFill>
              </a:defRPr>
            </a:lvl3pPr>
          </a:lstStyle>
          <a:p>
            <a:pPr lvl="0"/>
            <a:r>
              <a:rPr lang="en-US" dirty="0"/>
              <a:t>Click to edit Master text styles</a:t>
            </a:r>
          </a:p>
          <a:p>
            <a:pPr lvl="1"/>
            <a:r>
              <a:rPr lang="en-US" dirty="0"/>
              <a:t>Second level</a:t>
            </a:r>
          </a:p>
          <a:p>
            <a:pPr lvl="2"/>
            <a:r>
              <a:rPr lang="en-US" dirty="0"/>
              <a:t>Third level</a:t>
            </a:r>
          </a:p>
        </p:txBody>
      </p:sp>
      <p:sp>
        <p:nvSpPr>
          <p:cNvPr id="9"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108901341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Standard p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09E496-0F8B-4FF7-8D20-59228095B454}"/>
              </a:ext>
            </a:extLst>
          </p:cNvPr>
          <p:cNvSpPr/>
          <p:nvPr userDrawn="1"/>
        </p:nvSpPr>
        <p:spPr>
          <a:xfrm>
            <a:off x="-1" y="0"/>
            <a:ext cx="12169775" cy="6840538"/>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Title 1"/>
          <p:cNvSpPr>
            <a:spLocks noGrp="1"/>
          </p:cNvSpPr>
          <p:nvPr>
            <p:ph type="title" hasCustomPrompt="1"/>
          </p:nvPr>
        </p:nvSpPr>
        <p:spPr>
          <a:xfrm>
            <a:off x="541040" y="408236"/>
            <a:ext cx="11088404" cy="1139825"/>
          </a:xfrm>
        </p:spPr>
        <p:txBody>
          <a:bodyPr/>
          <a:lstStyle>
            <a:lvl1pPr>
              <a:defRPr>
                <a:solidFill>
                  <a:schemeClr val="bg2"/>
                </a:solidFill>
              </a:defRPr>
            </a:lvl1pPr>
          </a:lstStyle>
          <a:p>
            <a:r>
              <a:rPr lang="en-US" dirty="0"/>
              <a:t>Transparence for full picture background</a:t>
            </a:r>
            <a:endParaRPr lang="en-GB" dirty="0"/>
          </a:p>
        </p:txBody>
      </p:sp>
      <p:sp>
        <p:nvSpPr>
          <p:cNvPr id="3" name="Slide Number Placeholder 2"/>
          <p:cNvSpPr>
            <a:spLocks noGrp="1"/>
          </p:cNvSpPr>
          <p:nvPr>
            <p:ph type="sldNum" sz="quarter" idx="10"/>
          </p:nvPr>
        </p:nvSpPr>
        <p:spPr>
          <a:xfrm>
            <a:off x="540271" y="6369099"/>
            <a:ext cx="431279" cy="367036"/>
          </a:xfrm>
        </p:spPr>
        <p:txBody>
          <a:bodyPr/>
          <a:lstStyle/>
          <a:p>
            <a:fld id="{C864BB8D-94B4-466C-94BF-D114C83BF951}" type="slidenum">
              <a:rPr lang="en-GB" smtClean="0"/>
              <a:pPr/>
              <a:t>‹#›</a:t>
            </a:fld>
            <a:endParaRPr lang="en-GB"/>
          </a:p>
        </p:txBody>
      </p:sp>
      <p:sp>
        <p:nvSpPr>
          <p:cNvPr id="7" name="Text Placeholder 6"/>
          <p:cNvSpPr>
            <a:spLocks noGrp="1"/>
          </p:cNvSpPr>
          <p:nvPr>
            <p:ph type="body" sz="quarter" idx="11"/>
          </p:nvPr>
        </p:nvSpPr>
        <p:spPr>
          <a:xfrm>
            <a:off x="540271" y="1620839"/>
            <a:ext cx="11089232" cy="4051746"/>
          </a:xfrm>
        </p:spPr>
        <p:txBody>
          <a:bodyPr/>
          <a:lstStyle>
            <a:lvl1pPr>
              <a:defRPr>
                <a:solidFill>
                  <a:schemeClr val="bg2"/>
                </a:solidFill>
              </a:defRPr>
            </a:lvl1pPr>
            <a:lvl2pPr marL="174625" indent="-174625">
              <a:defRPr b="0">
                <a:solidFill>
                  <a:schemeClr val="bg2"/>
                </a:solidFill>
              </a:defRPr>
            </a:lvl2pPr>
            <a:lvl3pPr marL="446088" indent="-182563">
              <a:defRPr>
                <a:solidFill>
                  <a:schemeClr val="bg2"/>
                </a:solidFill>
              </a:defRPr>
            </a:lvl3pPr>
          </a:lstStyle>
          <a:p>
            <a:pPr lvl="0"/>
            <a:r>
              <a:rPr lang="en-US" dirty="0"/>
              <a:t>Click to edit Master text styles</a:t>
            </a:r>
          </a:p>
          <a:p>
            <a:pPr lvl="1"/>
            <a:r>
              <a:rPr lang="en-US" dirty="0"/>
              <a:t>Second level</a:t>
            </a:r>
          </a:p>
          <a:p>
            <a:pPr lvl="2"/>
            <a:r>
              <a:rPr lang="en-US" dirty="0"/>
              <a:t>Third level</a:t>
            </a:r>
          </a:p>
        </p:txBody>
      </p:sp>
      <p:sp>
        <p:nvSpPr>
          <p:cNvPr id="9"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pic>
        <p:nvPicPr>
          <p:cNvPr id="11" name="Picture 10">
            <a:extLst>
              <a:ext uri="{FF2B5EF4-FFF2-40B4-BE49-F238E27FC236}">
                <a16:creationId xmlns:a16="http://schemas.microsoft.com/office/drawing/2014/main" id="{0E2090B7-7DF0-42CA-A0B6-B21C3B0434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000" y="5904000"/>
            <a:ext cx="881889" cy="540000"/>
          </a:xfrm>
          <a:prstGeom prst="rect">
            <a:avLst/>
          </a:prstGeom>
        </p:spPr>
      </p:pic>
    </p:spTree>
    <p:extLst>
      <p:ext uri="{BB962C8B-B14F-4D97-AF65-F5344CB8AC3E}">
        <p14:creationId xmlns:p14="http://schemas.microsoft.com/office/powerpoint/2010/main" val="362866840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 columns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7" name="Content Placeholder 6"/>
          <p:cNvSpPr>
            <a:spLocks noGrp="1"/>
          </p:cNvSpPr>
          <p:nvPr>
            <p:ph sz="quarter" idx="11"/>
          </p:nvPr>
        </p:nvSpPr>
        <p:spPr>
          <a:xfrm>
            <a:off x="539749" y="1620838"/>
            <a:ext cx="5400000" cy="4103687"/>
          </a:xfrm>
        </p:spPr>
        <p:txBody>
          <a:bodyPr/>
          <a:lstStyle>
            <a:lvl2pPr>
              <a:defRPr b="0"/>
            </a:lvl2pPr>
          </a:lstStyle>
          <a:p>
            <a:pPr lvl="0"/>
            <a:r>
              <a:rPr lang="en-US" dirty="0"/>
              <a:t>Click to edit Master text styles</a:t>
            </a:r>
          </a:p>
          <a:p>
            <a:pPr lvl="1"/>
            <a:r>
              <a:rPr lang="en-US" dirty="0"/>
              <a:t>Second level</a:t>
            </a:r>
          </a:p>
          <a:p>
            <a:pPr lvl="2"/>
            <a:r>
              <a:rPr lang="en-US" dirty="0"/>
              <a:t>Third level</a:t>
            </a:r>
          </a:p>
        </p:txBody>
      </p:sp>
      <p:sp>
        <p:nvSpPr>
          <p:cNvPr id="9" name="Content Placeholder 8"/>
          <p:cNvSpPr>
            <a:spLocks noGrp="1"/>
          </p:cNvSpPr>
          <p:nvPr>
            <p:ph sz="quarter" idx="12"/>
          </p:nvPr>
        </p:nvSpPr>
        <p:spPr>
          <a:xfrm>
            <a:off x="6228903" y="1620843"/>
            <a:ext cx="5400600" cy="4103478"/>
          </a:xfrm>
        </p:spPr>
        <p:txBody>
          <a:bodyPr/>
          <a:lstStyle>
            <a:lvl2pPr>
              <a:defRPr b="0"/>
            </a:lvl2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
        <p:nvSpPr>
          <p:cNvPr id="10"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522643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540271" y="408236"/>
            <a:ext cx="11089754" cy="635769"/>
          </a:xfrm>
        </p:spPr>
        <p:txBody>
          <a:bodyPr/>
          <a:lstStyle/>
          <a:p>
            <a:r>
              <a:rPr lang="en-US" dirty="0"/>
              <a:t>Click to edit Master title style</a:t>
            </a:r>
            <a:endParaRPr lang="en-GB" dirty="0"/>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7" name="Content Placeholder 6"/>
          <p:cNvSpPr>
            <a:spLocks noGrp="1"/>
          </p:cNvSpPr>
          <p:nvPr>
            <p:ph sz="quarter" idx="11"/>
          </p:nvPr>
        </p:nvSpPr>
        <p:spPr>
          <a:xfrm>
            <a:off x="540271" y="1116013"/>
            <a:ext cx="11089754" cy="4608512"/>
          </a:xfrm>
        </p:spPr>
        <p:txBody>
          <a:bodyPr/>
          <a:lstStyle>
            <a:lvl2pPr>
              <a:defRPr b="0"/>
            </a:lvl2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
        <p:nvSpPr>
          <p:cNvPr id="10"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21787102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Fifth element with picture on right side and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F32B7-67E7-45F9-A962-ADCA304D1371}"/>
              </a:ext>
            </a:extLst>
          </p:cNvPr>
          <p:cNvSpPr>
            <a:spLocks noGrp="1"/>
          </p:cNvSpPr>
          <p:nvPr>
            <p:ph type="title"/>
          </p:nvPr>
        </p:nvSpPr>
        <p:spPr>
          <a:xfrm>
            <a:off x="541099" y="408236"/>
            <a:ext cx="6119852" cy="1139825"/>
          </a:xfrm>
        </p:spPr>
        <p:txBody>
          <a:bodyPr anchor="t" anchorCtr="0"/>
          <a:lstStyle/>
          <a:p>
            <a:r>
              <a:rPr lang="en-US" dirty="0"/>
              <a:t>Click to edit Master title style</a:t>
            </a:r>
            <a:endParaRPr lang="sv-SE" dirty="0"/>
          </a:p>
        </p:txBody>
      </p:sp>
      <p:sp>
        <p:nvSpPr>
          <p:cNvPr id="3" name="Slide Number Placeholder 2">
            <a:extLst>
              <a:ext uri="{FF2B5EF4-FFF2-40B4-BE49-F238E27FC236}">
                <a16:creationId xmlns:a16="http://schemas.microsoft.com/office/drawing/2014/main" id="{D48C233D-E49A-49D2-A1BA-5C27EAC8F9DD}"/>
              </a:ext>
            </a:extLst>
          </p:cNvPr>
          <p:cNvSpPr>
            <a:spLocks noGrp="1"/>
          </p:cNvSpPr>
          <p:nvPr>
            <p:ph type="sldNum" sz="quarter" idx="10"/>
          </p:nvPr>
        </p:nvSpPr>
        <p:spPr/>
        <p:txBody>
          <a:bodyPr/>
          <a:lstStyle/>
          <a:p>
            <a:fld id="{C864BB8D-94B4-466C-94BF-D114C83BF951}" type="slidenum">
              <a:rPr lang="en-GB" smtClean="0"/>
              <a:pPr/>
              <a:t>‹#›</a:t>
            </a:fld>
            <a:endParaRPr lang="en-GB"/>
          </a:p>
        </p:txBody>
      </p:sp>
      <p:sp>
        <p:nvSpPr>
          <p:cNvPr id="4" name="Footer Placeholder 3">
            <a:extLst>
              <a:ext uri="{FF2B5EF4-FFF2-40B4-BE49-F238E27FC236}">
                <a16:creationId xmlns:a16="http://schemas.microsoft.com/office/drawing/2014/main" id="{5EC0407B-0028-4E56-B688-65172DAEDBFA}"/>
              </a:ext>
            </a:extLst>
          </p:cNvPr>
          <p:cNvSpPr>
            <a:spLocks noGrp="1"/>
          </p:cNvSpPr>
          <p:nvPr>
            <p:ph type="ftr" sz="quarter" idx="11"/>
          </p:nvPr>
        </p:nvSpPr>
        <p:spPr/>
        <p:txBody>
          <a:bodyPr/>
          <a:lstStyle/>
          <a:p>
            <a:r>
              <a:rPr lang="en-US"/>
              <a:t>© HL Display 2019 – All rights reserved</a:t>
            </a:r>
            <a:endParaRPr lang="fr-FR" dirty="0"/>
          </a:p>
        </p:txBody>
      </p:sp>
      <p:sp>
        <p:nvSpPr>
          <p:cNvPr id="6" name="Text Placeholder 6">
            <a:extLst>
              <a:ext uri="{FF2B5EF4-FFF2-40B4-BE49-F238E27FC236}">
                <a16:creationId xmlns:a16="http://schemas.microsoft.com/office/drawing/2014/main" id="{EA918214-0631-461A-AA9C-21FACF61B03F}"/>
              </a:ext>
            </a:extLst>
          </p:cNvPr>
          <p:cNvSpPr>
            <a:spLocks noGrp="1"/>
          </p:cNvSpPr>
          <p:nvPr>
            <p:ph type="body" sz="quarter" idx="13"/>
          </p:nvPr>
        </p:nvSpPr>
        <p:spPr>
          <a:xfrm>
            <a:off x="540271" y="1620839"/>
            <a:ext cx="6120700" cy="4319710"/>
          </a:xfrm>
        </p:spPr>
        <p:txBody>
          <a:bodyPr/>
          <a:lstStyle>
            <a:lvl2pPr marL="174625" indent="-174625">
              <a:defRPr b="0"/>
            </a:lvl2pPr>
            <a:lvl3pPr marL="446088" indent="-182563">
              <a:defRPr/>
            </a:lvl3pPr>
          </a:lstStyle>
          <a:p>
            <a:pPr lvl="0"/>
            <a:r>
              <a:rPr lang="en-US" dirty="0"/>
              <a:t>Click to edit Master text styles</a:t>
            </a:r>
          </a:p>
          <a:p>
            <a:pPr lvl="1"/>
            <a:r>
              <a:rPr lang="en-US" dirty="0"/>
              <a:t>Second level</a:t>
            </a:r>
          </a:p>
          <a:p>
            <a:pPr lvl="2"/>
            <a:r>
              <a:rPr lang="en-US" dirty="0"/>
              <a:t>Third level</a:t>
            </a:r>
          </a:p>
        </p:txBody>
      </p:sp>
      <p:sp>
        <p:nvSpPr>
          <p:cNvPr id="13" name="Picture Placeholder 4">
            <a:extLst>
              <a:ext uri="{FF2B5EF4-FFF2-40B4-BE49-F238E27FC236}">
                <a16:creationId xmlns:a16="http://schemas.microsoft.com/office/drawing/2014/main" id="{97031C2C-0CC6-46C0-AD15-7744DFE72B86}"/>
              </a:ext>
            </a:extLst>
          </p:cNvPr>
          <p:cNvSpPr>
            <a:spLocks noGrp="1"/>
          </p:cNvSpPr>
          <p:nvPr>
            <p:ph type="pic" sz="quarter" idx="14"/>
          </p:nvPr>
        </p:nvSpPr>
        <p:spPr>
          <a:xfrm>
            <a:off x="6527148" y="-8021"/>
            <a:ext cx="5644231" cy="6849362"/>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 name="connsiteX0" fmla="*/ 0 w 5610543"/>
              <a:gd name="connsiteY0" fmla="*/ 0 h 6840538"/>
              <a:gd name="connsiteX1" fmla="*/ 5580063 w 5610543"/>
              <a:gd name="connsiteY1" fmla="*/ 0 h 6840538"/>
              <a:gd name="connsiteX2" fmla="*/ 5610543 w 5610543"/>
              <a:gd name="connsiteY2" fmla="*/ 6825299 h 6840538"/>
              <a:gd name="connsiteX3" fmla="*/ 0 w 5610543"/>
              <a:gd name="connsiteY3" fmla="*/ 6840538 h 6840538"/>
              <a:gd name="connsiteX4" fmla="*/ 0 w 5610543"/>
              <a:gd name="connsiteY4" fmla="*/ 0 h 6840538"/>
              <a:gd name="connsiteX0" fmla="*/ 2246811 w 5610543"/>
              <a:gd name="connsiteY0" fmla="*/ 0 h 6840538"/>
              <a:gd name="connsiteX1" fmla="*/ 5580063 w 5610543"/>
              <a:gd name="connsiteY1" fmla="*/ 0 h 6840538"/>
              <a:gd name="connsiteX2" fmla="*/ 5610543 w 5610543"/>
              <a:gd name="connsiteY2" fmla="*/ 6825299 h 6840538"/>
              <a:gd name="connsiteX3" fmla="*/ 0 w 5610543"/>
              <a:gd name="connsiteY3" fmla="*/ 6840538 h 6840538"/>
              <a:gd name="connsiteX4" fmla="*/ 2246811 w 5610543"/>
              <a:gd name="connsiteY4" fmla="*/ 0 h 6840538"/>
              <a:gd name="connsiteX0" fmla="*/ 2246811 w 5612147"/>
              <a:gd name="connsiteY0" fmla="*/ 8021 h 6848559"/>
              <a:gd name="connsiteX1" fmla="*/ 5612147 w 5612147"/>
              <a:gd name="connsiteY1" fmla="*/ 0 h 6848559"/>
              <a:gd name="connsiteX2" fmla="*/ 5610543 w 5612147"/>
              <a:gd name="connsiteY2" fmla="*/ 6833320 h 6848559"/>
              <a:gd name="connsiteX3" fmla="*/ 0 w 5612147"/>
              <a:gd name="connsiteY3" fmla="*/ 6848559 h 6848559"/>
              <a:gd name="connsiteX4" fmla="*/ 2246811 w 5612147"/>
              <a:gd name="connsiteY4" fmla="*/ 8021 h 6848559"/>
              <a:gd name="connsiteX0" fmla="*/ 2246811 w 5612147"/>
              <a:gd name="connsiteY0" fmla="*/ 8021 h 6849362"/>
              <a:gd name="connsiteX1" fmla="*/ 5612147 w 5612147"/>
              <a:gd name="connsiteY1" fmla="*/ 0 h 6849362"/>
              <a:gd name="connsiteX2" fmla="*/ 5610543 w 5612147"/>
              <a:gd name="connsiteY2" fmla="*/ 6849362 h 6849362"/>
              <a:gd name="connsiteX3" fmla="*/ 0 w 5612147"/>
              <a:gd name="connsiteY3" fmla="*/ 6848559 h 6849362"/>
              <a:gd name="connsiteX4" fmla="*/ 2246811 w 5612147"/>
              <a:gd name="connsiteY4" fmla="*/ 8021 h 6849362"/>
              <a:gd name="connsiteX0" fmla="*/ 2278895 w 5644231"/>
              <a:gd name="connsiteY0" fmla="*/ 8021 h 6849362"/>
              <a:gd name="connsiteX1" fmla="*/ 5644231 w 5644231"/>
              <a:gd name="connsiteY1" fmla="*/ 0 h 6849362"/>
              <a:gd name="connsiteX2" fmla="*/ 5642627 w 5644231"/>
              <a:gd name="connsiteY2" fmla="*/ 6849362 h 6849362"/>
              <a:gd name="connsiteX3" fmla="*/ 0 w 5644231"/>
              <a:gd name="connsiteY3" fmla="*/ 6848559 h 6849362"/>
              <a:gd name="connsiteX4" fmla="*/ 2278895 w 5644231"/>
              <a:gd name="connsiteY4" fmla="*/ 8021 h 6849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4231" h="6849362">
                <a:moveTo>
                  <a:pt x="2278895" y="8021"/>
                </a:moveTo>
                <a:lnTo>
                  <a:pt x="5644231" y="0"/>
                </a:lnTo>
                <a:cubicBezTo>
                  <a:pt x="5643696" y="2277773"/>
                  <a:pt x="5643162" y="4571589"/>
                  <a:pt x="5642627" y="6849362"/>
                </a:cubicBezTo>
                <a:lnTo>
                  <a:pt x="0" y="6848559"/>
                </a:lnTo>
                <a:lnTo>
                  <a:pt x="2278895" y="8021"/>
                </a:lnTo>
                <a:close/>
              </a:path>
            </a:pathLst>
          </a:custGeom>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3360169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color for 5th element and white bacground">
    <p:spTree>
      <p:nvGrpSpPr>
        <p:cNvPr id="1" name=""/>
        <p:cNvGrpSpPr/>
        <p:nvPr/>
      </p:nvGrpSpPr>
      <p:grpSpPr>
        <a:xfrm>
          <a:off x="0" y="0"/>
          <a:ext cx="0" cy="0"/>
          <a:chOff x="0" y="0"/>
          <a:chExt cx="0" cy="0"/>
        </a:xfrm>
      </p:grpSpPr>
      <p:sp>
        <p:nvSpPr>
          <p:cNvPr id="5" name="Freeform 4"/>
          <p:cNvSpPr/>
          <p:nvPr userDrawn="1"/>
        </p:nvSpPr>
        <p:spPr>
          <a:xfrm>
            <a:off x="-28576" y="1146412"/>
            <a:ext cx="7806519" cy="3712191"/>
          </a:xfrm>
          <a:custGeom>
            <a:avLst/>
            <a:gdLst>
              <a:gd name="connsiteX0" fmla="*/ 0 w 7806519"/>
              <a:gd name="connsiteY0" fmla="*/ 0 h 3712191"/>
              <a:gd name="connsiteX1" fmla="*/ 7806519 w 7806519"/>
              <a:gd name="connsiteY1" fmla="*/ 0 h 3712191"/>
              <a:gd name="connsiteX2" fmla="*/ 6564573 w 7806519"/>
              <a:gd name="connsiteY2" fmla="*/ 3712191 h 3712191"/>
              <a:gd name="connsiteX3" fmla="*/ 13648 w 7806519"/>
              <a:gd name="connsiteY3" fmla="*/ 3712191 h 3712191"/>
              <a:gd name="connsiteX4" fmla="*/ 0 w 7806519"/>
              <a:gd name="connsiteY4" fmla="*/ 0 h 3712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6519" h="3712191">
                <a:moveTo>
                  <a:pt x="0" y="0"/>
                </a:moveTo>
                <a:lnTo>
                  <a:pt x="7806519" y="0"/>
                </a:lnTo>
                <a:lnTo>
                  <a:pt x="6564573" y="3712191"/>
                </a:lnTo>
                <a:lnTo>
                  <a:pt x="13648" y="3712191"/>
                </a:lnTo>
                <a:cubicBezTo>
                  <a:pt x="9099" y="2474794"/>
                  <a:pt x="4549" y="1237397"/>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972000" y="2772365"/>
            <a:ext cx="5616000" cy="1512000"/>
          </a:xfrm>
          <a:prstGeom prst="rect">
            <a:avLst/>
          </a:prstGeom>
        </p:spPr>
        <p:txBody>
          <a:bodyPr>
            <a:noAutofit/>
          </a:bodyPr>
          <a:lstStyle/>
          <a:p>
            <a:r>
              <a:rPr lang="en-US"/>
              <a:t>Click to edit Master title style</a:t>
            </a:r>
            <a:endParaRPr lang="en-GB" dirty="0"/>
          </a:p>
        </p:txBody>
      </p:sp>
      <p:sp>
        <p:nvSpPr>
          <p:cNvPr id="3" name="Subtitle 2"/>
          <p:cNvSpPr>
            <a:spLocks noGrp="1"/>
          </p:cNvSpPr>
          <p:nvPr>
            <p:ph type="subTitle" idx="1" hasCustomPrompt="1"/>
          </p:nvPr>
        </p:nvSpPr>
        <p:spPr>
          <a:xfrm>
            <a:off x="972000" y="4305600"/>
            <a:ext cx="5616000" cy="410400"/>
          </a:xfrm>
          <a:prstGeom prst="rect">
            <a:avLst/>
          </a:prstGeom>
        </p:spPr>
        <p:txBody>
          <a:bodyPr>
            <a:noAutofit/>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1430" y="1764084"/>
            <a:ext cx="1469814" cy="900000"/>
          </a:xfrm>
          <a:prstGeom prst="rect">
            <a:avLst/>
          </a:prstGeom>
        </p:spPr>
      </p:pic>
      <p:sp>
        <p:nvSpPr>
          <p:cNvPr id="9" name="Slide Number Placeholder 5"/>
          <p:cNvSpPr>
            <a:spLocks noGrp="1"/>
          </p:cNvSpPr>
          <p:nvPr>
            <p:ph type="sldNum" sz="quarter" idx="12"/>
          </p:nvPr>
        </p:nvSpPr>
        <p:spPr>
          <a:xfrm>
            <a:off x="468263" y="6369099"/>
            <a:ext cx="504056" cy="363538"/>
          </a:xfrm>
        </p:spPr>
        <p:txBody>
          <a:bodyPr/>
          <a:lstStyle>
            <a:lvl1pPr>
              <a:defRPr>
                <a:solidFill>
                  <a:schemeClr val="bg1"/>
                </a:solidFill>
              </a:defRPr>
            </a:lvl1pPr>
          </a:lstStyle>
          <a:p>
            <a:fld id="{C864BB8D-94B4-466C-94BF-D114C83BF951}" type="slidenum">
              <a:rPr lang="en-GB" smtClean="0"/>
              <a:pPr/>
              <a:t>‹#›</a:t>
            </a:fld>
            <a:endParaRPr lang="en-GB" dirty="0"/>
          </a:p>
        </p:txBody>
      </p:sp>
      <p:sp>
        <p:nvSpPr>
          <p:cNvPr id="10"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2018 – All rights reserved</a:t>
            </a:r>
            <a:endParaRPr lang="fr-FR" dirty="0"/>
          </a:p>
        </p:txBody>
      </p:sp>
    </p:spTree>
    <p:extLst>
      <p:ext uri="{BB962C8B-B14F-4D97-AF65-F5344CB8AC3E}">
        <p14:creationId xmlns:p14="http://schemas.microsoft.com/office/powerpoint/2010/main" val="22252204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ifth element with picture on left side with white background">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5580063" cy="6840538"/>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 name="connsiteX0" fmla="*/ 0 w 5580063"/>
              <a:gd name="connsiteY0" fmla="*/ 0 h 6840538"/>
              <a:gd name="connsiteX1" fmla="*/ 5580063 w 5580063"/>
              <a:gd name="connsiteY1" fmla="*/ 0 h 6840538"/>
              <a:gd name="connsiteX2" fmla="*/ 3314689 w 5580063"/>
              <a:gd name="connsiteY2" fmla="*/ 6827361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298647 w 5580063"/>
              <a:gd name="connsiteY2" fmla="*/ 581670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298647 w 5580063"/>
              <a:gd name="connsiteY2" fmla="*/ 6835382 h 6840538"/>
              <a:gd name="connsiteX3" fmla="*/ 0 w 5580063"/>
              <a:gd name="connsiteY3" fmla="*/ 6840538 h 6840538"/>
              <a:gd name="connsiteX4" fmla="*/ 0 w 5580063"/>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40538">
                <a:moveTo>
                  <a:pt x="0" y="0"/>
                </a:moveTo>
                <a:lnTo>
                  <a:pt x="5580063" y="0"/>
                </a:lnTo>
                <a:lnTo>
                  <a:pt x="3298647" y="6835382"/>
                </a:lnTo>
                <a:lnTo>
                  <a:pt x="0" y="6840538"/>
                </a:lnTo>
                <a:lnTo>
                  <a:pt x="0" y="0"/>
                </a:lnTo>
                <a:close/>
              </a:path>
            </a:pathLst>
          </a:custGeom>
        </p:spPr>
        <p:txBody>
          <a:bodyPr/>
          <a:lstStyle/>
          <a:p>
            <a:endParaRPr lang="en-GB"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
        <p:nvSpPr>
          <p:cNvPr id="8" name="Title 1">
            <a:extLst>
              <a:ext uri="{FF2B5EF4-FFF2-40B4-BE49-F238E27FC236}">
                <a16:creationId xmlns:a16="http://schemas.microsoft.com/office/drawing/2014/main" id="{C8BB1FAE-292E-4157-8976-7FE70CE00F3C}"/>
              </a:ext>
            </a:extLst>
          </p:cNvPr>
          <p:cNvSpPr>
            <a:spLocks noGrp="1"/>
          </p:cNvSpPr>
          <p:nvPr>
            <p:ph type="title"/>
          </p:nvPr>
        </p:nvSpPr>
        <p:spPr>
          <a:xfrm>
            <a:off x="5607315" y="395933"/>
            <a:ext cx="6022188" cy="1139825"/>
          </a:xfrm>
        </p:spPr>
        <p:txBody>
          <a:bodyPr anchor="t" anchorCtr="0"/>
          <a:lstStyle/>
          <a:p>
            <a:r>
              <a:rPr lang="en-US" dirty="0"/>
              <a:t>Click to edit Master title style</a:t>
            </a:r>
            <a:endParaRPr lang="sv-SE" dirty="0"/>
          </a:p>
        </p:txBody>
      </p:sp>
      <p:sp>
        <p:nvSpPr>
          <p:cNvPr id="9" name="Text Placeholder 6">
            <a:extLst>
              <a:ext uri="{FF2B5EF4-FFF2-40B4-BE49-F238E27FC236}">
                <a16:creationId xmlns:a16="http://schemas.microsoft.com/office/drawing/2014/main" id="{9A537318-C454-4000-AF34-50B2B34EEB8A}"/>
              </a:ext>
            </a:extLst>
          </p:cNvPr>
          <p:cNvSpPr>
            <a:spLocks noGrp="1"/>
          </p:cNvSpPr>
          <p:nvPr>
            <p:ph type="body" sz="quarter" idx="13"/>
          </p:nvPr>
        </p:nvSpPr>
        <p:spPr>
          <a:xfrm>
            <a:off x="5609101" y="1620838"/>
            <a:ext cx="6020401" cy="4103687"/>
          </a:xfrm>
        </p:spPr>
        <p:txBody>
          <a:bodyPr/>
          <a:lstStyle>
            <a:lvl1pPr>
              <a:defRPr>
                <a:solidFill>
                  <a:schemeClr val="accent4"/>
                </a:solidFill>
              </a:defRPr>
            </a:lvl1pPr>
            <a:lvl2pPr marL="174625" indent="-174625">
              <a:defRPr b="0">
                <a:solidFill>
                  <a:schemeClr val="accent4"/>
                </a:solidFill>
              </a:defRPr>
            </a:lvl2pPr>
            <a:lvl3pPr marL="446088" indent="-182563">
              <a:defRPr>
                <a:solidFill>
                  <a:schemeClr val="accent4"/>
                </a:solidFill>
              </a:defRPr>
            </a:lvl3pPr>
          </a:lstStyle>
          <a:p>
            <a:pPr lvl="0"/>
            <a:r>
              <a:rPr lang="en-US" dirty="0"/>
              <a:t>Click to edit Master text styles</a:t>
            </a:r>
          </a:p>
          <a:p>
            <a:pPr lvl="1"/>
            <a:r>
              <a:rPr lang="en-US" dirty="0"/>
              <a:t>Second level</a:t>
            </a:r>
          </a:p>
          <a:p>
            <a:pPr lvl="2"/>
            <a:r>
              <a:rPr lang="en-US" dirty="0"/>
              <a:t>Third level</a:t>
            </a:r>
          </a:p>
        </p:txBody>
      </p:sp>
      <p:sp>
        <p:nvSpPr>
          <p:cNvPr id="11" name="Slide Number Placeholder 5">
            <a:extLst>
              <a:ext uri="{FF2B5EF4-FFF2-40B4-BE49-F238E27FC236}">
                <a16:creationId xmlns:a16="http://schemas.microsoft.com/office/drawing/2014/main" id="{68058425-CE1E-4614-9BA2-469816F85DE2}"/>
              </a:ext>
            </a:extLst>
          </p:cNvPr>
          <p:cNvSpPr>
            <a:spLocks noGrp="1"/>
          </p:cNvSpPr>
          <p:nvPr>
            <p:ph type="sldNum" sz="quarter" idx="4"/>
          </p:nvPr>
        </p:nvSpPr>
        <p:spPr>
          <a:xfrm>
            <a:off x="540271" y="6372597"/>
            <a:ext cx="432048" cy="363538"/>
          </a:xfrm>
          <a:prstGeom prst="rect">
            <a:avLst/>
          </a:prstGeom>
        </p:spPr>
        <p:txBody>
          <a:bodyPr vert="horz" lIns="91440" tIns="45720" rIns="91440" bIns="45720" rtlCol="0" anchor="ctr"/>
          <a:lstStyle>
            <a:lvl1pPr algn="l" rtl="0" fontAlgn="base">
              <a:spcBef>
                <a:spcPct val="0"/>
              </a:spcBef>
              <a:spcAft>
                <a:spcPct val="0"/>
              </a:spcAft>
              <a:defRPr lang="en-GB" sz="1000" kern="1200" smtClean="0">
                <a:solidFill>
                  <a:schemeClr val="bg1"/>
                </a:solidFill>
                <a:latin typeface="Arial" pitchFamily="34" charset="0"/>
                <a:ea typeface="+mn-ea"/>
                <a:cs typeface="Arial" pitchFamily="34" charset="0"/>
              </a:defRPr>
            </a:lvl1pPr>
          </a:lstStyle>
          <a:p>
            <a:fld id="{C864BB8D-94B4-466C-94BF-D114C83BF951}" type="slidenum">
              <a:rPr lang="sv-SE" smtClean="0"/>
              <a:pPr/>
              <a:t>‹#›</a:t>
            </a:fld>
            <a:endParaRPr lang="sv-SE" dirty="0"/>
          </a:p>
        </p:txBody>
      </p:sp>
      <p:sp>
        <p:nvSpPr>
          <p:cNvPr id="12" name="Footer Placeholder 3">
            <a:extLst>
              <a:ext uri="{FF2B5EF4-FFF2-40B4-BE49-F238E27FC236}">
                <a16:creationId xmlns:a16="http://schemas.microsoft.com/office/drawing/2014/main" id="{F4E754B6-AB21-4195-B464-531BCF6DB10D}"/>
              </a:ext>
            </a:extLst>
          </p:cNvPr>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23034122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lose ups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FR" dirty="0"/>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4" name="Picture Placeholder 4"/>
          <p:cNvSpPr>
            <a:spLocks noGrp="1"/>
          </p:cNvSpPr>
          <p:nvPr>
            <p:ph type="pic" sz="quarter" idx="12"/>
          </p:nvPr>
        </p:nvSpPr>
        <p:spPr>
          <a:xfrm>
            <a:off x="4288248" y="1680210"/>
            <a:ext cx="3599871" cy="3180218"/>
          </a:xfrm>
        </p:spPr>
        <p:txBody>
          <a:bodyPr/>
          <a:lstStyle/>
          <a:p>
            <a:endParaRPr lang="fr-FR"/>
          </a:p>
        </p:txBody>
      </p:sp>
      <p:sp>
        <p:nvSpPr>
          <p:cNvPr id="5" name="Picture Placeholder 4"/>
          <p:cNvSpPr>
            <a:spLocks noGrp="1"/>
          </p:cNvSpPr>
          <p:nvPr>
            <p:ph type="pic" sz="quarter" idx="13"/>
          </p:nvPr>
        </p:nvSpPr>
        <p:spPr>
          <a:xfrm>
            <a:off x="8030153" y="1680210"/>
            <a:ext cx="3599871" cy="3180218"/>
          </a:xfrm>
        </p:spPr>
        <p:txBody>
          <a:bodyPr/>
          <a:lstStyle/>
          <a:p>
            <a:endParaRPr lang="fr-FR" dirty="0"/>
          </a:p>
        </p:txBody>
      </p:sp>
      <p:sp>
        <p:nvSpPr>
          <p:cNvPr id="6" name="Text Placeholder 15"/>
          <p:cNvSpPr>
            <a:spLocks noGrp="1"/>
          </p:cNvSpPr>
          <p:nvPr>
            <p:ph type="body" sz="quarter" idx="17"/>
          </p:nvPr>
        </p:nvSpPr>
        <p:spPr>
          <a:xfrm>
            <a:off x="539750" y="5076230"/>
            <a:ext cx="3583772" cy="360263"/>
          </a:xfrm>
        </p:spPr>
        <p:txBody>
          <a:bodyPr>
            <a:noAutofit/>
          </a:bodyPr>
          <a:lstStyle>
            <a:lvl1pPr>
              <a:defRPr sz="1600"/>
            </a:lvl1pPr>
          </a:lstStyle>
          <a:p>
            <a:pPr lvl="0"/>
            <a:r>
              <a:rPr lang="en-US" dirty="0"/>
              <a:t>Edit Master text styles</a:t>
            </a:r>
          </a:p>
        </p:txBody>
      </p:sp>
      <p:sp>
        <p:nvSpPr>
          <p:cNvPr id="7" name="Text Placeholder 15"/>
          <p:cNvSpPr>
            <a:spLocks noGrp="1"/>
          </p:cNvSpPr>
          <p:nvPr>
            <p:ph type="body" sz="quarter" idx="18"/>
          </p:nvPr>
        </p:nvSpPr>
        <p:spPr>
          <a:xfrm>
            <a:off x="4288249" y="5076230"/>
            <a:ext cx="3599870" cy="360263"/>
          </a:xfrm>
        </p:spPr>
        <p:txBody>
          <a:bodyPr>
            <a:noAutofit/>
          </a:bodyPr>
          <a:lstStyle>
            <a:lvl1pPr>
              <a:defRPr sz="1600"/>
            </a:lvl1pPr>
          </a:lstStyle>
          <a:p>
            <a:pPr lvl="0"/>
            <a:r>
              <a:rPr lang="en-US" dirty="0"/>
              <a:t>Edit Master text styles</a:t>
            </a:r>
          </a:p>
        </p:txBody>
      </p:sp>
      <p:sp>
        <p:nvSpPr>
          <p:cNvPr id="8" name="Text Placeholder 15"/>
          <p:cNvSpPr>
            <a:spLocks noGrp="1"/>
          </p:cNvSpPr>
          <p:nvPr>
            <p:ph type="body" sz="quarter" idx="19"/>
          </p:nvPr>
        </p:nvSpPr>
        <p:spPr>
          <a:xfrm>
            <a:off x="8030153" y="5076230"/>
            <a:ext cx="3599872" cy="360263"/>
          </a:xfrm>
        </p:spPr>
        <p:txBody>
          <a:bodyPr>
            <a:noAutofit/>
          </a:bodyPr>
          <a:lstStyle>
            <a:lvl1pPr>
              <a:defRPr sz="1600"/>
            </a:lvl1pPr>
          </a:lstStyle>
          <a:p>
            <a:pPr lvl="0"/>
            <a:r>
              <a:rPr lang="en-US" dirty="0"/>
              <a:t>Edit Master text styles</a:t>
            </a:r>
          </a:p>
        </p:txBody>
      </p:sp>
      <p:sp>
        <p:nvSpPr>
          <p:cNvPr id="9" name="Picture Placeholder 28"/>
          <p:cNvSpPr>
            <a:spLocks noGrp="1"/>
          </p:cNvSpPr>
          <p:nvPr>
            <p:ph type="pic" sz="quarter" idx="20"/>
          </p:nvPr>
        </p:nvSpPr>
        <p:spPr>
          <a:xfrm>
            <a:off x="562442" y="1683112"/>
            <a:ext cx="3583772" cy="3177316"/>
          </a:xfrm>
          <a:custGeom>
            <a:avLst/>
            <a:gdLst>
              <a:gd name="connsiteX0" fmla="*/ 0 w 3444875"/>
              <a:gd name="connsiteY0" fmla="*/ 3149699 h 3149699"/>
              <a:gd name="connsiteX1" fmla="*/ 787425 w 3444875"/>
              <a:gd name="connsiteY1" fmla="*/ 0 h 3149699"/>
              <a:gd name="connsiteX2" fmla="*/ 3444875 w 3444875"/>
              <a:gd name="connsiteY2" fmla="*/ 0 h 3149699"/>
              <a:gd name="connsiteX3" fmla="*/ 2657450 w 3444875"/>
              <a:gd name="connsiteY3" fmla="*/ 3149699 h 3149699"/>
              <a:gd name="connsiteX4" fmla="*/ 0 w 3444875"/>
              <a:gd name="connsiteY4" fmla="*/ 3149699 h 3149699"/>
              <a:gd name="connsiteX0" fmla="*/ 0 w 3444875"/>
              <a:gd name="connsiteY0" fmla="*/ 3149699 h 3161274"/>
              <a:gd name="connsiteX1" fmla="*/ 787425 w 3444875"/>
              <a:gd name="connsiteY1" fmla="*/ 0 h 3161274"/>
              <a:gd name="connsiteX2" fmla="*/ 3444875 w 3444875"/>
              <a:gd name="connsiteY2" fmla="*/ 0 h 3161274"/>
              <a:gd name="connsiteX3" fmla="*/ 3375081 w 3444875"/>
              <a:gd name="connsiteY3" fmla="*/ 3161274 h 3161274"/>
              <a:gd name="connsiteX4" fmla="*/ 0 w 3444875"/>
              <a:gd name="connsiteY4" fmla="*/ 3149699 h 3161274"/>
              <a:gd name="connsiteX0" fmla="*/ 0 w 3444875"/>
              <a:gd name="connsiteY0" fmla="*/ 3149699 h 3161274"/>
              <a:gd name="connsiteX1" fmla="*/ 787425 w 3444875"/>
              <a:gd name="connsiteY1" fmla="*/ 0 h 3161274"/>
              <a:gd name="connsiteX2" fmla="*/ 3444875 w 3444875"/>
              <a:gd name="connsiteY2" fmla="*/ 0 h 3161274"/>
              <a:gd name="connsiteX3" fmla="*/ 3432955 w 3444875"/>
              <a:gd name="connsiteY3" fmla="*/ 3161274 h 3161274"/>
              <a:gd name="connsiteX4" fmla="*/ 0 w 3444875"/>
              <a:gd name="connsiteY4" fmla="*/ 3149699 h 3161274"/>
              <a:gd name="connsiteX0" fmla="*/ 0 w 3583772"/>
              <a:gd name="connsiteY0" fmla="*/ 3161274 h 3161274"/>
              <a:gd name="connsiteX1" fmla="*/ 926322 w 3583772"/>
              <a:gd name="connsiteY1" fmla="*/ 0 h 3161274"/>
              <a:gd name="connsiteX2" fmla="*/ 3583772 w 3583772"/>
              <a:gd name="connsiteY2" fmla="*/ 0 h 3161274"/>
              <a:gd name="connsiteX3" fmla="*/ 3571852 w 3583772"/>
              <a:gd name="connsiteY3" fmla="*/ 3161274 h 3161274"/>
              <a:gd name="connsiteX4" fmla="*/ 0 w 3583772"/>
              <a:gd name="connsiteY4" fmla="*/ 3161274 h 3161274"/>
              <a:gd name="connsiteX0" fmla="*/ 0 w 3583772"/>
              <a:gd name="connsiteY0" fmla="*/ 3161274 h 3161274"/>
              <a:gd name="connsiteX1" fmla="*/ 1030596 w 3583772"/>
              <a:gd name="connsiteY1" fmla="*/ 0 h 3161274"/>
              <a:gd name="connsiteX2" fmla="*/ 3583772 w 3583772"/>
              <a:gd name="connsiteY2" fmla="*/ 0 h 3161274"/>
              <a:gd name="connsiteX3" fmla="*/ 3571852 w 3583772"/>
              <a:gd name="connsiteY3" fmla="*/ 3161274 h 3161274"/>
              <a:gd name="connsiteX4" fmla="*/ 0 w 3583772"/>
              <a:gd name="connsiteY4" fmla="*/ 3161274 h 3161274"/>
              <a:gd name="connsiteX0" fmla="*/ 0 w 3583772"/>
              <a:gd name="connsiteY0" fmla="*/ 3177316 h 3177316"/>
              <a:gd name="connsiteX1" fmla="*/ 1062680 w 3583772"/>
              <a:gd name="connsiteY1" fmla="*/ 0 h 3177316"/>
              <a:gd name="connsiteX2" fmla="*/ 3583772 w 3583772"/>
              <a:gd name="connsiteY2" fmla="*/ 16042 h 3177316"/>
              <a:gd name="connsiteX3" fmla="*/ 3571852 w 3583772"/>
              <a:gd name="connsiteY3" fmla="*/ 3177316 h 3177316"/>
              <a:gd name="connsiteX4" fmla="*/ 0 w 3583772"/>
              <a:gd name="connsiteY4" fmla="*/ 3177316 h 317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772" h="3177316">
                <a:moveTo>
                  <a:pt x="0" y="3177316"/>
                </a:moveTo>
                <a:lnTo>
                  <a:pt x="1062680" y="0"/>
                </a:lnTo>
                <a:lnTo>
                  <a:pt x="3583772" y="16042"/>
                </a:lnTo>
                <a:cubicBezTo>
                  <a:pt x="3579799" y="1069800"/>
                  <a:pt x="3575825" y="2123558"/>
                  <a:pt x="3571852" y="3177316"/>
                </a:cubicBezTo>
                <a:lnTo>
                  <a:pt x="0" y="3177316"/>
                </a:lnTo>
                <a:close/>
              </a:path>
            </a:pathLst>
          </a:custGeom>
          <a:noFill/>
        </p:spPr>
        <p:txBody>
          <a:bodyPr/>
          <a:lstStyle/>
          <a:p>
            <a:endParaRPr lang="fr-FR" dirty="0"/>
          </a:p>
        </p:txBody>
      </p:sp>
      <p:sp>
        <p:nvSpPr>
          <p:cNvPr id="11"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pic>
        <p:nvPicPr>
          <p:cNvPr id="12" name="Picture 11">
            <a:extLst>
              <a:ext uri="{FF2B5EF4-FFF2-40B4-BE49-F238E27FC236}">
                <a16:creationId xmlns:a16="http://schemas.microsoft.com/office/drawing/2014/main" id="{7265A276-E0C9-41CF-9573-D3228C6D69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Tree>
    <p:extLst>
      <p:ext uri="{BB962C8B-B14F-4D97-AF65-F5344CB8AC3E}">
        <p14:creationId xmlns:p14="http://schemas.microsoft.com/office/powerpoint/2010/main" val="33585233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hapter p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0165" y="1908101"/>
            <a:ext cx="10589444" cy="995809"/>
          </a:xfrm>
        </p:spPr>
        <p:txBody>
          <a:bodyPr>
            <a:noAutofit/>
          </a:bodyPr>
          <a:lstStyle>
            <a:lvl1pPr algn="ctr">
              <a:defRPr sz="4000">
                <a:solidFill>
                  <a:schemeClr val="bg2"/>
                </a:solidFill>
              </a:defRPr>
            </a:lvl1pPr>
          </a:lstStyle>
          <a:p>
            <a:r>
              <a:rPr lang="en-US" dirty="0"/>
              <a:t>Click to edit Master title style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864BB8D-94B4-466C-94BF-D114C83BF951}" type="slidenum">
              <a:rPr lang="en-GB" smtClean="0"/>
              <a:pPr/>
              <a:t>‹#›</a:t>
            </a:fld>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000" y="5904000"/>
            <a:ext cx="881889" cy="540000"/>
          </a:xfrm>
          <a:prstGeom prst="rect">
            <a:avLst/>
          </a:prstGeom>
        </p:spPr>
      </p:pic>
      <p:sp>
        <p:nvSpPr>
          <p:cNvPr id="7"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35204491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ue fifth element with pictur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B57492-A1DF-4E96-AC19-E82F25ADCE3D}"/>
              </a:ext>
            </a:extLst>
          </p:cNvPr>
          <p:cNvSpPr/>
          <p:nvPr userDrawn="1"/>
        </p:nvSpPr>
        <p:spPr>
          <a:xfrm>
            <a:off x="-14939" y="-9627"/>
            <a:ext cx="6099827" cy="6853029"/>
          </a:xfrm>
          <a:custGeom>
            <a:avLst/>
            <a:gdLst>
              <a:gd name="connsiteX0" fmla="*/ 0 w 5580063"/>
              <a:gd name="connsiteY0" fmla="*/ 0 h 6851424"/>
              <a:gd name="connsiteX1" fmla="*/ 5580063 w 5580063"/>
              <a:gd name="connsiteY1" fmla="*/ 0 h 6851424"/>
              <a:gd name="connsiteX2" fmla="*/ 5580063 w 5580063"/>
              <a:gd name="connsiteY2" fmla="*/ 6851424 h 6851424"/>
              <a:gd name="connsiteX3" fmla="*/ 0 w 5580063"/>
              <a:gd name="connsiteY3" fmla="*/ 6851424 h 6851424"/>
              <a:gd name="connsiteX4" fmla="*/ 0 w 5580063"/>
              <a:gd name="connsiteY4" fmla="*/ 0 h 6851424"/>
              <a:gd name="connsiteX0" fmla="*/ 0 w 5580063"/>
              <a:gd name="connsiteY0" fmla="*/ 0 h 6861934"/>
              <a:gd name="connsiteX1" fmla="*/ 5580063 w 5580063"/>
              <a:gd name="connsiteY1" fmla="*/ 0 h 6861934"/>
              <a:gd name="connsiteX2" fmla="*/ 3898408 w 5580063"/>
              <a:gd name="connsiteY2" fmla="*/ 6861934 h 6861934"/>
              <a:gd name="connsiteX3" fmla="*/ 0 w 5580063"/>
              <a:gd name="connsiteY3" fmla="*/ 6851424 h 6861934"/>
              <a:gd name="connsiteX4" fmla="*/ 0 w 5580063"/>
              <a:gd name="connsiteY4" fmla="*/ 0 h 6861934"/>
              <a:gd name="connsiteX0" fmla="*/ 0 w 5580063"/>
              <a:gd name="connsiteY0" fmla="*/ 0 h 6851424"/>
              <a:gd name="connsiteX1" fmla="*/ 5580063 w 5580063"/>
              <a:gd name="connsiteY1" fmla="*/ 0 h 6851424"/>
              <a:gd name="connsiteX2" fmla="*/ 3057580 w 5580063"/>
              <a:gd name="connsiteY2" fmla="*/ 6851424 h 6851424"/>
              <a:gd name="connsiteX3" fmla="*/ 0 w 5580063"/>
              <a:gd name="connsiteY3" fmla="*/ 6851424 h 6851424"/>
              <a:gd name="connsiteX4" fmla="*/ 0 w 5580063"/>
              <a:gd name="connsiteY4" fmla="*/ 0 h 6851424"/>
              <a:gd name="connsiteX0" fmla="*/ 0 w 5580063"/>
              <a:gd name="connsiteY0" fmla="*/ 0 h 6851424"/>
              <a:gd name="connsiteX1" fmla="*/ 5580063 w 5580063"/>
              <a:gd name="connsiteY1" fmla="*/ 0 h 6851424"/>
              <a:gd name="connsiteX2" fmla="*/ 3404422 w 5580063"/>
              <a:gd name="connsiteY2" fmla="*/ 6851424 h 6851424"/>
              <a:gd name="connsiteX3" fmla="*/ 0 w 5580063"/>
              <a:gd name="connsiteY3" fmla="*/ 6851424 h 6851424"/>
              <a:gd name="connsiteX4" fmla="*/ 0 w 5580063"/>
              <a:gd name="connsiteY4" fmla="*/ 0 h 6851424"/>
              <a:gd name="connsiteX0" fmla="*/ 0 w 5580063"/>
              <a:gd name="connsiteY0" fmla="*/ 0 h 6851424"/>
              <a:gd name="connsiteX1" fmla="*/ 5580063 w 5580063"/>
              <a:gd name="connsiteY1" fmla="*/ 0 h 6851424"/>
              <a:gd name="connsiteX2" fmla="*/ 3300149 w 5580063"/>
              <a:gd name="connsiteY2" fmla="*/ 6835382 h 6851424"/>
              <a:gd name="connsiteX3" fmla="*/ 0 w 5580063"/>
              <a:gd name="connsiteY3" fmla="*/ 6851424 h 6851424"/>
              <a:gd name="connsiteX4" fmla="*/ 0 w 5580063"/>
              <a:gd name="connsiteY4" fmla="*/ 0 h 6851424"/>
              <a:gd name="connsiteX0" fmla="*/ 0 w 5580063"/>
              <a:gd name="connsiteY0" fmla="*/ 0 h 6851424"/>
              <a:gd name="connsiteX1" fmla="*/ 5580063 w 5580063"/>
              <a:gd name="connsiteY1" fmla="*/ 0 h 6851424"/>
              <a:gd name="connsiteX2" fmla="*/ 3300149 w 5580063"/>
              <a:gd name="connsiteY2" fmla="*/ 6843403 h 6851424"/>
              <a:gd name="connsiteX3" fmla="*/ 0 w 5580063"/>
              <a:gd name="connsiteY3" fmla="*/ 6851424 h 6851424"/>
              <a:gd name="connsiteX4" fmla="*/ 0 w 5580063"/>
              <a:gd name="connsiteY4" fmla="*/ 0 h 6851424"/>
              <a:gd name="connsiteX0" fmla="*/ 0 w 5580063"/>
              <a:gd name="connsiteY0" fmla="*/ 0 h 7108098"/>
              <a:gd name="connsiteX1" fmla="*/ 5580063 w 5580063"/>
              <a:gd name="connsiteY1" fmla="*/ 0 h 7108098"/>
              <a:gd name="connsiteX2" fmla="*/ 2714612 w 5580063"/>
              <a:gd name="connsiteY2" fmla="*/ 7108098 h 7108098"/>
              <a:gd name="connsiteX3" fmla="*/ 0 w 5580063"/>
              <a:gd name="connsiteY3" fmla="*/ 6851424 h 7108098"/>
              <a:gd name="connsiteX4" fmla="*/ 0 w 5580063"/>
              <a:gd name="connsiteY4" fmla="*/ 0 h 7108098"/>
              <a:gd name="connsiteX0" fmla="*/ 0 w 5580063"/>
              <a:gd name="connsiteY0" fmla="*/ 0 h 6851424"/>
              <a:gd name="connsiteX1" fmla="*/ 5580063 w 5580063"/>
              <a:gd name="connsiteY1" fmla="*/ 0 h 6851424"/>
              <a:gd name="connsiteX2" fmla="*/ 3300149 w 5580063"/>
              <a:gd name="connsiteY2" fmla="*/ 6843403 h 6851424"/>
              <a:gd name="connsiteX3" fmla="*/ 0 w 5580063"/>
              <a:gd name="connsiteY3" fmla="*/ 6851424 h 6851424"/>
              <a:gd name="connsiteX4" fmla="*/ 0 w 5580063"/>
              <a:gd name="connsiteY4" fmla="*/ 0 h 6851424"/>
              <a:gd name="connsiteX0" fmla="*/ 0 w 5734067"/>
              <a:gd name="connsiteY0" fmla="*/ 0 h 6861050"/>
              <a:gd name="connsiteX1" fmla="*/ 5734067 w 5734067"/>
              <a:gd name="connsiteY1" fmla="*/ 9626 h 6861050"/>
              <a:gd name="connsiteX2" fmla="*/ 3454153 w 5734067"/>
              <a:gd name="connsiteY2" fmla="*/ 6853029 h 6861050"/>
              <a:gd name="connsiteX3" fmla="*/ 154004 w 5734067"/>
              <a:gd name="connsiteY3" fmla="*/ 6861050 h 6861050"/>
              <a:gd name="connsiteX4" fmla="*/ 0 w 5734067"/>
              <a:gd name="connsiteY4" fmla="*/ 0 h 6861050"/>
              <a:gd name="connsiteX0" fmla="*/ 0 w 5734067"/>
              <a:gd name="connsiteY0" fmla="*/ 0 h 6861050"/>
              <a:gd name="connsiteX1" fmla="*/ 5734067 w 5734067"/>
              <a:gd name="connsiteY1" fmla="*/ 9626 h 6861050"/>
              <a:gd name="connsiteX2" fmla="*/ 3454153 w 5734067"/>
              <a:gd name="connsiteY2" fmla="*/ 6853029 h 6861050"/>
              <a:gd name="connsiteX3" fmla="*/ 0 w 5734067"/>
              <a:gd name="connsiteY3" fmla="*/ 6861050 h 6861050"/>
              <a:gd name="connsiteX4" fmla="*/ 0 w 5734067"/>
              <a:gd name="connsiteY4" fmla="*/ 0 h 6861050"/>
              <a:gd name="connsiteX0" fmla="*/ 0 w 5734067"/>
              <a:gd name="connsiteY0" fmla="*/ 0 h 6853029"/>
              <a:gd name="connsiteX1" fmla="*/ 5734067 w 5734067"/>
              <a:gd name="connsiteY1" fmla="*/ 9626 h 6853029"/>
              <a:gd name="connsiteX2" fmla="*/ 3454153 w 5734067"/>
              <a:gd name="connsiteY2" fmla="*/ 6853029 h 6853029"/>
              <a:gd name="connsiteX3" fmla="*/ 298383 w 5734067"/>
              <a:gd name="connsiteY3" fmla="*/ 6466414 h 6853029"/>
              <a:gd name="connsiteX4" fmla="*/ 0 w 5734067"/>
              <a:gd name="connsiteY4" fmla="*/ 0 h 6853029"/>
              <a:gd name="connsiteX0" fmla="*/ 0 w 5734067"/>
              <a:gd name="connsiteY0" fmla="*/ 0 h 6853029"/>
              <a:gd name="connsiteX1" fmla="*/ 5734067 w 5734067"/>
              <a:gd name="connsiteY1" fmla="*/ 9626 h 6853029"/>
              <a:gd name="connsiteX2" fmla="*/ 3454153 w 5734067"/>
              <a:gd name="connsiteY2" fmla="*/ 6853029 h 6853029"/>
              <a:gd name="connsiteX3" fmla="*/ 9625 w 5734067"/>
              <a:gd name="connsiteY3" fmla="*/ 6851425 h 6853029"/>
              <a:gd name="connsiteX4" fmla="*/ 0 w 5734067"/>
              <a:gd name="connsiteY4" fmla="*/ 0 h 6853029"/>
              <a:gd name="connsiteX0" fmla="*/ 0 w 6099827"/>
              <a:gd name="connsiteY0" fmla="*/ 0 h 6853029"/>
              <a:gd name="connsiteX1" fmla="*/ 6099827 w 6099827"/>
              <a:gd name="connsiteY1" fmla="*/ 9626 h 6853029"/>
              <a:gd name="connsiteX2" fmla="*/ 3819913 w 6099827"/>
              <a:gd name="connsiteY2" fmla="*/ 6853029 h 6853029"/>
              <a:gd name="connsiteX3" fmla="*/ 375385 w 6099827"/>
              <a:gd name="connsiteY3" fmla="*/ 6851425 h 6853029"/>
              <a:gd name="connsiteX4" fmla="*/ 0 w 6099827"/>
              <a:gd name="connsiteY4" fmla="*/ 0 h 6853029"/>
              <a:gd name="connsiteX0" fmla="*/ 0 w 6099827"/>
              <a:gd name="connsiteY0" fmla="*/ 0 h 6853029"/>
              <a:gd name="connsiteX1" fmla="*/ 6099827 w 6099827"/>
              <a:gd name="connsiteY1" fmla="*/ 9626 h 6853029"/>
              <a:gd name="connsiteX2" fmla="*/ 3819913 w 6099827"/>
              <a:gd name="connsiteY2" fmla="*/ 6853029 h 6853029"/>
              <a:gd name="connsiteX3" fmla="*/ 9625 w 6099827"/>
              <a:gd name="connsiteY3" fmla="*/ 6841799 h 6853029"/>
              <a:gd name="connsiteX4" fmla="*/ 0 w 6099827"/>
              <a:gd name="connsiteY4" fmla="*/ 0 h 6853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827" h="6853029">
                <a:moveTo>
                  <a:pt x="0" y="0"/>
                </a:moveTo>
                <a:lnTo>
                  <a:pt x="6099827" y="9626"/>
                </a:lnTo>
                <a:lnTo>
                  <a:pt x="3819913" y="6853029"/>
                </a:lnTo>
                <a:lnTo>
                  <a:pt x="9625" y="6841799"/>
                </a:lnTo>
                <a:cubicBezTo>
                  <a:pt x="6417" y="4557991"/>
                  <a:pt x="3208" y="2283808"/>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Picture 8">
            <a:extLst>
              <a:ext uri="{FF2B5EF4-FFF2-40B4-BE49-F238E27FC236}">
                <a16:creationId xmlns:a16="http://schemas.microsoft.com/office/drawing/2014/main" id="{8793E735-61BB-4E89-AE53-0D73BFF020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
        <p:nvSpPr>
          <p:cNvPr id="12" name="Title 1">
            <a:extLst>
              <a:ext uri="{FF2B5EF4-FFF2-40B4-BE49-F238E27FC236}">
                <a16:creationId xmlns:a16="http://schemas.microsoft.com/office/drawing/2014/main" id="{324132B0-42DE-4393-87CC-00E1B0AD21EF}"/>
              </a:ext>
            </a:extLst>
          </p:cNvPr>
          <p:cNvSpPr>
            <a:spLocks noGrp="1"/>
          </p:cNvSpPr>
          <p:nvPr>
            <p:ph type="title"/>
          </p:nvPr>
        </p:nvSpPr>
        <p:spPr>
          <a:xfrm>
            <a:off x="539750" y="399362"/>
            <a:ext cx="4248993" cy="1139825"/>
          </a:xfrm>
        </p:spPr>
        <p:txBody>
          <a:bodyPr/>
          <a:lstStyle>
            <a:lvl1pPr>
              <a:defRPr>
                <a:solidFill>
                  <a:schemeClr val="bg2"/>
                </a:solidFill>
              </a:defRPr>
            </a:lvl1pPr>
          </a:lstStyle>
          <a:p>
            <a:r>
              <a:rPr lang="en-US" dirty="0"/>
              <a:t>Click to edit Master title style</a:t>
            </a:r>
            <a:endParaRPr lang="sv-SE" dirty="0"/>
          </a:p>
        </p:txBody>
      </p:sp>
      <p:sp>
        <p:nvSpPr>
          <p:cNvPr id="13" name="Text Placeholder 6">
            <a:extLst>
              <a:ext uri="{FF2B5EF4-FFF2-40B4-BE49-F238E27FC236}">
                <a16:creationId xmlns:a16="http://schemas.microsoft.com/office/drawing/2014/main" id="{25D070B2-C554-43E5-88F5-599106F7B893}"/>
              </a:ext>
            </a:extLst>
          </p:cNvPr>
          <p:cNvSpPr>
            <a:spLocks noGrp="1"/>
          </p:cNvSpPr>
          <p:nvPr>
            <p:ph type="body" sz="quarter" idx="13"/>
          </p:nvPr>
        </p:nvSpPr>
        <p:spPr>
          <a:xfrm>
            <a:off x="540271" y="1623499"/>
            <a:ext cx="4248472" cy="3096344"/>
          </a:xfrm>
        </p:spPr>
        <p:txBody>
          <a:bodyPr/>
          <a:lstStyle>
            <a:lvl1pPr>
              <a:defRPr>
                <a:solidFill>
                  <a:schemeClr val="bg2"/>
                </a:solidFill>
              </a:defRPr>
            </a:lvl1pPr>
            <a:lvl2pPr marL="174625" indent="-174625">
              <a:defRPr b="0">
                <a:solidFill>
                  <a:schemeClr val="bg2"/>
                </a:solidFill>
              </a:defRPr>
            </a:lvl2pPr>
            <a:lvl3pPr marL="446088" indent="-182563">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5195999A-453B-4589-BDE4-5E44A837CB34}"/>
              </a:ext>
            </a:extLst>
          </p:cNvPr>
          <p:cNvSpPr>
            <a:spLocks noGrp="1"/>
          </p:cNvSpPr>
          <p:nvPr>
            <p:ph type="sldNum" sz="quarter" idx="4"/>
          </p:nvPr>
        </p:nvSpPr>
        <p:spPr>
          <a:xfrm>
            <a:off x="540271" y="6372597"/>
            <a:ext cx="432048" cy="363538"/>
          </a:xfrm>
          <a:prstGeom prst="rect">
            <a:avLst/>
          </a:prstGeom>
        </p:spPr>
        <p:txBody>
          <a:bodyPr vert="horz" lIns="91440" tIns="45720" rIns="91440" bIns="45720" rtlCol="0" anchor="ctr"/>
          <a:lstStyle>
            <a:lvl1pPr algn="l" rtl="0" fontAlgn="base">
              <a:spcBef>
                <a:spcPct val="0"/>
              </a:spcBef>
              <a:spcAft>
                <a:spcPct val="0"/>
              </a:spcAft>
              <a:defRPr lang="en-GB" sz="1000" kern="1200" smtClean="0">
                <a:solidFill>
                  <a:schemeClr val="bg1"/>
                </a:solidFill>
                <a:latin typeface="Arial" pitchFamily="34" charset="0"/>
                <a:ea typeface="+mn-ea"/>
                <a:cs typeface="Arial" pitchFamily="34" charset="0"/>
              </a:defRPr>
            </a:lvl1pPr>
          </a:lstStyle>
          <a:p>
            <a:fld id="{C864BB8D-94B4-466C-94BF-D114C83BF951}" type="slidenum">
              <a:rPr lang="sv-SE" smtClean="0"/>
              <a:pPr/>
              <a:t>‹#›</a:t>
            </a:fld>
            <a:endParaRPr lang="sv-SE" dirty="0"/>
          </a:p>
        </p:txBody>
      </p:sp>
      <p:sp>
        <p:nvSpPr>
          <p:cNvPr id="15" name="Footer Placeholder 3">
            <a:extLst>
              <a:ext uri="{FF2B5EF4-FFF2-40B4-BE49-F238E27FC236}">
                <a16:creationId xmlns:a16="http://schemas.microsoft.com/office/drawing/2014/main" id="{E80D1143-1255-4380-B644-73BF4291E6EB}"/>
              </a:ext>
            </a:extLst>
          </p:cNvPr>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13175881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ransparent Blue fifth element with picture background">
    <p:spTree>
      <p:nvGrpSpPr>
        <p:cNvPr id="1" name=""/>
        <p:cNvGrpSpPr/>
        <p:nvPr/>
      </p:nvGrpSpPr>
      <p:grpSpPr>
        <a:xfrm>
          <a:off x="0" y="0"/>
          <a:ext cx="0" cy="0"/>
          <a:chOff x="0" y="0"/>
          <a:chExt cx="0" cy="0"/>
        </a:xfrm>
      </p:grpSpPr>
      <p:sp>
        <p:nvSpPr>
          <p:cNvPr id="16" name="Rectangle 6">
            <a:extLst>
              <a:ext uri="{FF2B5EF4-FFF2-40B4-BE49-F238E27FC236}">
                <a16:creationId xmlns:a16="http://schemas.microsoft.com/office/drawing/2014/main" id="{FB06032D-A0B6-4EC8-9968-DE2A9EC1DAEF}"/>
              </a:ext>
            </a:extLst>
          </p:cNvPr>
          <p:cNvSpPr/>
          <p:nvPr userDrawn="1"/>
        </p:nvSpPr>
        <p:spPr>
          <a:xfrm>
            <a:off x="-14939" y="-9627"/>
            <a:ext cx="6099827" cy="6853029"/>
          </a:xfrm>
          <a:custGeom>
            <a:avLst/>
            <a:gdLst>
              <a:gd name="connsiteX0" fmla="*/ 0 w 5580063"/>
              <a:gd name="connsiteY0" fmla="*/ 0 h 6851424"/>
              <a:gd name="connsiteX1" fmla="*/ 5580063 w 5580063"/>
              <a:gd name="connsiteY1" fmla="*/ 0 h 6851424"/>
              <a:gd name="connsiteX2" fmla="*/ 5580063 w 5580063"/>
              <a:gd name="connsiteY2" fmla="*/ 6851424 h 6851424"/>
              <a:gd name="connsiteX3" fmla="*/ 0 w 5580063"/>
              <a:gd name="connsiteY3" fmla="*/ 6851424 h 6851424"/>
              <a:gd name="connsiteX4" fmla="*/ 0 w 5580063"/>
              <a:gd name="connsiteY4" fmla="*/ 0 h 6851424"/>
              <a:gd name="connsiteX0" fmla="*/ 0 w 5580063"/>
              <a:gd name="connsiteY0" fmla="*/ 0 h 6861934"/>
              <a:gd name="connsiteX1" fmla="*/ 5580063 w 5580063"/>
              <a:gd name="connsiteY1" fmla="*/ 0 h 6861934"/>
              <a:gd name="connsiteX2" fmla="*/ 3898408 w 5580063"/>
              <a:gd name="connsiteY2" fmla="*/ 6861934 h 6861934"/>
              <a:gd name="connsiteX3" fmla="*/ 0 w 5580063"/>
              <a:gd name="connsiteY3" fmla="*/ 6851424 h 6861934"/>
              <a:gd name="connsiteX4" fmla="*/ 0 w 5580063"/>
              <a:gd name="connsiteY4" fmla="*/ 0 h 6861934"/>
              <a:gd name="connsiteX0" fmla="*/ 0 w 5580063"/>
              <a:gd name="connsiteY0" fmla="*/ 0 h 6851424"/>
              <a:gd name="connsiteX1" fmla="*/ 5580063 w 5580063"/>
              <a:gd name="connsiteY1" fmla="*/ 0 h 6851424"/>
              <a:gd name="connsiteX2" fmla="*/ 3057580 w 5580063"/>
              <a:gd name="connsiteY2" fmla="*/ 6851424 h 6851424"/>
              <a:gd name="connsiteX3" fmla="*/ 0 w 5580063"/>
              <a:gd name="connsiteY3" fmla="*/ 6851424 h 6851424"/>
              <a:gd name="connsiteX4" fmla="*/ 0 w 5580063"/>
              <a:gd name="connsiteY4" fmla="*/ 0 h 6851424"/>
              <a:gd name="connsiteX0" fmla="*/ 0 w 5580063"/>
              <a:gd name="connsiteY0" fmla="*/ 0 h 6851424"/>
              <a:gd name="connsiteX1" fmla="*/ 5580063 w 5580063"/>
              <a:gd name="connsiteY1" fmla="*/ 0 h 6851424"/>
              <a:gd name="connsiteX2" fmla="*/ 3404422 w 5580063"/>
              <a:gd name="connsiteY2" fmla="*/ 6851424 h 6851424"/>
              <a:gd name="connsiteX3" fmla="*/ 0 w 5580063"/>
              <a:gd name="connsiteY3" fmla="*/ 6851424 h 6851424"/>
              <a:gd name="connsiteX4" fmla="*/ 0 w 5580063"/>
              <a:gd name="connsiteY4" fmla="*/ 0 h 6851424"/>
              <a:gd name="connsiteX0" fmla="*/ 0 w 5580063"/>
              <a:gd name="connsiteY0" fmla="*/ 0 h 6851424"/>
              <a:gd name="connsiteX1" fmla="*/ 5580063 w 5580063"/>
              <a:gd name="connsiteY1" fmla="*/ 0 h 6851424"/>
              <a:gd name="connsiteX2" fmla="*/ 3300149 w 5580063"/>
              <a:gd name="connsiteY2" fmla="*/ 6835382 h 6851424"/>
              <a:gd name="connsiteX3" fmla="*/ 0 w 5580063"/>
              <a:gd name="connsiteY3" fmla="*/ 6851424 h 6851424"/>
              <a:gd name="connsiteX4" fmla="*/ 0 w 5580063"/>
              <a:gd name="connsiteY4" fmla="*/ 0 h 6851424"/>
              <a:gd name="connsiteX0" fmla="*/ 0 w 5580063"/>
              <a:gd name="connsiteY0" fmla="*/ 0 h 6851424"/>
              <a:gd name="connsiteX1" fmla="*/ 5580063 w 5580063"/>
              <a:gd name="connsiteY1" fmla="*/ 0 h 6851424"/>
              <a:gd name="connsiteX2" fmla="*/ 3300149 w 5580063"/>
              <a:gd name="connsiteY2" fmla="*/ 6843403 h 6851424"/>
              <a:gd name="connsiteX3" fmla="*/ 0 w 5580063"/>
              <a:gd name="connsiteY3" fmla="*/ 6851424 h 6851424"/>
              <a:gd name="connsiteX4" fmla="*/ 0 w 5580063"/>
              <a:gd name="connsiteY4" fmla="*/ 0 h 6851424"/>
              <a:gd name="connsiteX0" fmla="*/ 0 w 5580063"/>
              <a:gd name="connsiteY0" fmla="*/ 0 h 7108098"/>
              <a:gd name="connsiteX1" fmla="*/ 5580063 w 5580063"/>
              <a:gd name="connsiteY1" fmla="*/ 0 h 7108098"/>
              <a:gd name="connsiteX2" fmla="*/ 2714612 w 5580063"/>
              <a:gd name="connsiteY2" fmla="*/ 7108098 h 7108098"/>
              <a:gd name="connsiteX3" fmla="*/ 0 w 5580063"/>
              <a:gd name="connsiteY3" fmla="*/ 6851424 h 7108098"/>
              <a:gd name="connsiteX4" fmla="*/ 0 w 5580063"/>
              <a:gd name="connsiteY4" fmla="*/ 0 h 7108098"/>
              <a:gd name="connsiteX0" fmla="*/ 0 w 5580063"/>
              <a:gd name="connsiteY0" fmla="*/ 0 h 6851424"/>
              <a:gd name="connsiteX1" fmla="*/ 5580063 w 5580063"/>
              <a:gd name="connsiteY1" fmla="*/ 0 h 6851424"/>
              <a:gd name="connsiteX2" fmla="*/ 3300149 w 5580063"/>
              <a:gd name="connsiteY2" fmla="*/ 6843403 h 6851424"/>
              <a:gd name="connsiteX3" fmla="*/ 0 w 5580063"/>
              <a:gd name="connsiteY3" fmla="*/ 6851424 h 6851424"/>
              <a:gd name="connsiteX4" fmla="*/ 0 w 5580063"/>
              <a:gd name="connsiteY4" fmla="*/ 0 h 6851424"/>
              <a:gd name="connsiteX0" fmla="*/ 0 w 5734067"/>
              <a:gd name="connsiteY0" fmla="*/ 0 h 6861050"/>
              <a:gd name="connsiteX1" fmla="*/ 5734067 w 5734067"/>
              <a:gd name="connsiteY1" fmla="*/ 9626 h 6861050"/>
              <a:gd name="connsiteX2" fmla="*/ 3454153 w 5734067"/>
              <a:gd name="connsiteY2" fmla="*/ 6853029 h 6861050"/>
              <a:gd name="connsiteX3" fmla="*/ 154004 w 5734067"/>
              <a:gd name="connsiteY3" fmla="*/ 6861050 h 6861050"/>
              <a:gd name="connsiteX4" fmla="*/ 0 w 5734067"/>
              <a:gd name="connsiteY4" fmla="*/ 0 h 6861050"/>
              <a:gd name="connsiteX0" fmla="*/ 0 w 5734067"/>
              <a:gd name="connsiteY0" fmla="*/ 0 h 6861050"/>
              <a:gd name="connsiteX1" fmla="*/ 5734067 w 5734067"/>
              <a:gd name="connsiteY1" fmla="*/ 9626 h 6861050"/>
              <a:gd name="connsiteX2" fmla="*/ 3454153 w 5734067"/>
              <a:gd name="connsiteY2" fmla="*/ 6853029 h 6861050"/>
              <a:gd name="connsiteX3" fmla="*/ 0 w 5734067"/>
              <a:gd name="connsiteY3" fmla="*/ 6861050 h 6861050"/>
              <a:gd name="connsiteX4" fmla="*/ 0 w 5734067"/>
              <a:gd name="connsiteY4" fmla="*/ 0 h 6861050"/>
              <a:gd name="connsiteX0" fmla="*/ 0 w 5734067"/>
              <a:gd name="connsiteY0" fmla="*/ 0 h 6853029"/>
              <a:gd name="connsiteX1" fmla="*/ 5734067 w 5734067"/>
              <a:gd name="connsiteY1" fmla="*/ 9626 h 6853029"/>
              <a:gd name="connsiteX2" fmla="*/ 3454153 w 5734067"/>
              <a:gd name="connsiteY2" fmla="*/ 6853029 h 6853029"/>
              <a:gd name="connsiteX3" fmla="*/ 298383 w 5734067"/>
              <a:gd name="connsiteY3" fmla="*/ 6466414 h 6853029"/>
              <a:gd name="connsiteX4" fmla="*/ 0 w 5734067"/>
              <a:gd name="connsiteY4" fmla="*/ 0 h 6853029"/>
              <a:gd name="connsiteX0" fmla="*/ 0 w 5734067"/>
              <a:gd name="connsiteY0" fmla="*/ 0 h 6853029"/>
              <a:gd name="connsiteX1" fmla="*/ 5734067 w 5734067"/>
              <a:gd name="connsiteY1" fmla="*/ 9626 h 6853029"/>
              <a:gd name="connsiteX2" fmla="*/ 3454153 w 5734067"/>
              <a:gd name="connsiteY2" fmla="*/ 6853029 h 6853029"/>
              <a:gd name="connsiteX3" fmla="*/ 9625 w 5734067"/>
              <a:gd name="connsiteY3" fmla="*/ 6851425 h 6853029"/>
              <a:gd name="connsiteX4" fmla="*/ 0 w 5734067"/>
              <a:gd name="connsiteY4" fmla="*/ 0 h 6853029"/>
              <a:gd name="connsiteX0" fmla="*/ 0 w 6099827"/>
              <a:gd name="connsiteY0" fmla="*/ 0 h 6853029"/>
              <a:gd name="connsiteX1" fmla="*/ 6099827 w 6099827"/>
              <a:gd name="connsiteY1" fmla="*/ 9626 h 6853029"/>
              <a:gd name="connsiteX2" fmla="*/ 3819913 w 6099827"/>
              <a:gd name="connsiteY2" fmla="*/ 6853029 h 6853029"/>
              <a:gd name="connsiteX3" fmla="*/ 375385 w 6099827"/>
              <a:gd name="connsiteY3" fmla="*/ 6851425 h 6853029"/>
              <a:gd name="connsiteX4" fmla="*/ 0 w 6099827"/>
              <a:gd name="connsiteY4" fmla="*/ 0 h 6853029"/>
              <a:gd name="connsiteX0" fmla="*/ 0 w 6099827"/>
              <a:gd name="connsiteY0" fmla="*/ 0 h 6853029"/>
              <a:gd name="connsiteX1" fmla="*/ 6099827 w 6099827"/>
              <a:gd name="connsiteY1" fmla="*/ 9626 h 6853029"/>
              <a:gd name="connsiteX2" fmla="*/ 3819913 w 6099827"/>
              <a:gd name="connsiteY2" fmla="*/ 6853029 h 6853029"/>
              <a:gd name="connsiteX3" fmla="*/ 9625 w 6099827"/>
              <a:gd name="connsiteY3" fmla="*/ 6841799 h 6853029"/>
              <a:gd name="connsiteX4" fmla="*/ 0 w 6099827"/>
              <a:gd name="connsiteY4" fmla="*/ 0 h 6853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827" h="6853029">
                <a:moveTo>
                  <a:pt x="0" y="0"/>
                </a:moveTo>
                <a:lnTo>
                  <a:pt x="6099827" y="9626"/>
                </a:lnTo>
                <a:lnTo>
                  <a:pt x="3819913" y="6853029"/>
                </a:lnTo>
                <a:lnTo>
                  <a:pt x="9625" y="6841799"/>
                </a:lnTo>
                <a:cubicBezTo>
                  <a:pt x="6417" y="4557991"/>
                  <a:pt x="3208" y="2283808"/>
                  <a:pt x="0" y="0"/>
                </a:cubicBezTo>
                <a:close/>
              </a:path>
            </a:pathLst>
          </a:cu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itle 1">
            <a:extLst>
              <a:ext uri="{FF2B5EF4-FFF2-40B4-BE49-F238E27FC236}">
                <a16:creationId xmlns:a16="http://schemas.microsoft.com/office/drawing/2014/main" id="{4293B211-4F44-43C2-85CD-47FB1192E34A}"/>
              </a:ext>
            </a:extLst>
          </p:cNvPr>
          <p:cNvSpPr>
            <a:spLocks noGrp="1"/>
          </p:cNvSpPr>
          <p:nvPr>
            <p:ph type="title" hasCustomPrompt="1"/>
          </p:nvPr>
        </p:nvSpPr>
        <p:spPr>
          <a:xfrm>
            <a:off x="539750" y="399362"/>
            <a:ext cx="4685036" cy="1139825"/>
          </a:xfrm>
        </p:spPr>
        <p:txBody>
          <a:bodyPr/>
          <a:lstStyle>
            <a:lvl1pPr>
              <a:defRPr b="0">
                <a:solidFill>
                  <a:schemeClr val="bg2"/>
                </a:solidFill>
              </a:defRPr>
            </a:lvl1pPr>
          </a:lstStyle>
          <a:p>
            <a:r>
              <a:rPr lang="en-US" dirty="0"/>
              <a:t>Transparence for full picture background</a:t>
            </a:r>
            <a:endParaRPr lang="sv-SE" dirty="0"/>
          </a:p>
        </p:txBody>
      </p:sp>
      <p:sp>
        <p:nvSpPr>
          <p:cNvPr id="18" name="Text Placeholder 6">
            <a:extLst>
              <a:ext uri="{FF2B5EF4-FFF2-40B4-BE49-F238E27FC236}">
                <a16:creationId xmlns:a16="http://schemas.microsoft.com/office/drawing/2014/main" id="{322C7983-B6E2-4875-92FC-21607D76CEA7}"/>
              </a:ext>
            </a:extLst>
          </p:cNvPr>
          <p:cNvSpPr>
            <a:spLocks noGrp="1"/>
          </p:cNvSpPr>
          <p:nvPr>
            <p:ph type="body" sz="quarter" idx="13"/>
          </p:nvPr>
        </p:nvSpPr>
        <p:spPr>
          <a:xfrm>
            <a:off x="540271" y="1623499"/>
            <a:ext cx="4248472" cy="3096344"/>
          </a:xfrm>
        </p:spPr>
        <p:txBody>
          <a:bodyPr/>
          <a:lstStyle>
            <a:lvl1pPr>
              <a:defRPr>
                <a:solidFill>
                  <a:schemeClr val="bg2"/>
                </a:solidFill>
              </a:defRPr>
            </a:lvl1pPr>
            <a:lvl2pPr marL="174625" indent="-174625">
              <a:defRPr b="0">
                <a:solidFill>
                  <a:schemeClr val="bg2"/>
                </a:solidFill>
              </a:defRPr>
            </a:lvl2pPr>
            <a:lvl3pPr marL="446088" indent="-182563">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8793E735-61BB-4E89-AE53-0D73BFF020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
        <p:nvSpPr>
          <p:cNvPr id="14" name="Slide Number Placeholder 5">
            <a:extLst>
              <a:ext uri="{FF2B5EF4-FFF2-40B4-BE49-F238E27FC236}">
                <a16:creationId xmlns:a16="http://schemas.microsoft.com/office/drawing/2014/main" id="{5195999A-453B-4589-BDE4-5E44A837CB34}"/>
              </a:ext>
            </a:extLst>
          </p:cNvPr>
          <p:cNvSpPr>
            <a:spLocks noGrp="1"/>
          </p:cNvSpPr>
          <p:nvPr>
            <p:ph type="sldNum" sz="quarter" idx="4"/>
          </p:nvPr>
        </p:nvSpPr>
        <p:spPr>
          <a:xfrm>
            <a:off x="540271" y="6372597"/>
            <a:ext cx="432048" cy="363538"/>
          </a:xfrm>
          <a:prstGeom prst="rect">
            <a:avLst/>
          </a:prstGeom>
        </p:spPr>
        <p:txBody>
          <a:bodyPr vert="horz" lIns="91440" tIns="45720" rIns="91440" bIns="45720" rtlCol="0" anchor="ctr"/>
          <a:lstStyle>
            <a:lvl1pPr algn="l" rtl="0" fontAlgn="base">
              <a:spcBef>
                <a:spcPct val="0"/>
              </a:spcBef>
              <a:spcAft>
                <a:spcPct val="0"/>
              </a:spcAft>
              <a:defRPr lang="en-GB" sz="1000" kern="1200" smtClean="0">
                <a:solidFill>
                  <a:schemeClr val="bg1"/>
                </a:solidFill>
                <a:latin typeface="Arial" pitchFamily="34" charset="0"/>
                <a:ea typeface="+mn-ea"/>
                <a:cs typeface="Arial" pitchFamily="34" charset="0"/>
              </a:defRPr>
            </a:lvl1pPr>
          </a:lstStyle>
          <a:p>
            <a:fld id="{C864BB8D-94B4-466C-94BF-D114C83BF951}" type="slidenum">
              <a:rPr lang="sv-SE" smtClean="0"/>
              <a:pPr/>
              <a:t>‹#›</a:t>
            </a:fld>
            <a:endParaRPr lang="sv-SE" dirty="0"/>
          </a:p>
        </p:txBody>
      </p:sp>
      <p:sp>
        <p:nvSpPr>
          <p:cNvPr id="15" name="Footer Placeholder 3">
            <a:extLst>
              <a:ext uri="{FF2B5EF4-FFF2-40B4-BE49-F238E27FC236}">
                <a16:creationId xmlns:a16="http://schemas.microsoft.com/office/drawing/2014/main" id="{E80D1143-1255-4380-B644-73BF4291E6EB}"/>
              </a:ext>
            </a:extLst>
          </p:cNvPr>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34039711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framed picture + coloured slide">
    <p:bg>
      <p:bgPr>
        <a:solidFill>
          <a:schemeClr val="tx2"/>
        </a:solidFill>
        <a:effectLst/>
      </p:bgPr>
    </p:bg>
    <p:spTree>
      <p:nvGrpSpPr>
        <p:cNvPr id="1" name=""/>
        <p:cNvGrpSpPr/>
        <p:nvPr/>
      </p:nvGrpSpPr>
      <p:grpSpPr>
        <a:xfrm>
          <a:off x="0" y="0"/>
          <a:ext cx="0" cy="0"/>
          <a:chOff x="0" y="0"/>
          <a:chExt cx="0" cy="0"/>
        </a:xfrm>
      </p:grpSpPr>
      <p:sp>
        <p:nvSpPr>
          <p:cNvPr id="7" name="Picture Placeholder 4"/>
          <p:cNvSpPr>
            <a:spLocks noGrp="1"/>
          </p:cNvSpPr>
          <p:nvPr>
            <p:ph type="pic" sz="quarter" idx="11"/>
          </p:nvPr>
        </p:nvSpPr>
        <p:spPr>
          <a:xfrm>
            <a:off x="0" y="0"/>
            <a:ext cx="5580063" cy="6843403"/>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 name="connsiteX0" fmla="*/ 0 w 5580063"/>
              <a:gd name="connsiteY0" fmla="*/ 0 h 6840538"/>
              <a:gd name="connsiteX1" fmla="*/ 5580063 w 5580063"/>
              <a:gd name="connsiteY1" fmla="*/ 0 h 6840538"/>
              <a:gd name="connsiteX2" fmla="*/ 3146247 w 5580063"/>
              <a:gd name="connsiteY2" fmla="*/ 5704413 h 6840538"/>
              <a:gd name="connsiteX3" fmla="*/ 0 w 5580063"/>
              <a:gd name="connsiteY3" fmla="*/ 6840538 h 6840538"/>
              <a:gd name="connsiteX4" fmla="*/ 0 w 5580063"/>
              <a:gd name="connsiteY4" fmla="*/ 0 h 6840538"/>
              <a:gd name="connsiteX0" fmla="*/ 0 w 5580063"/>
              <a:gd name="connsiteY0" fmla="*/ 0 h 6222917"/>
              <a:gd name="connsiteX1" fmla="*/ 5580063 w 5580063"/>
              <a:gd name="connsiteY1" fmla="*/ 0 h 6222917"/>
              <a:gd name="connsiteX2" fmla="*/ 3146247 w 5580063"/>
              <a:gd name="connsiteY2" fmla="*/ 5704413 h 6222917"/>
              <a:gd name="connsiteX3" fmla="*/ 272716 w 5580063"/>
              <a:gd name="connsiteY3" fmla="*/ 6222917 h 6222917"/>
              <a:gd name="connsiteX4" fmla="*/ 0 w 5580063"/>
              <a:gd name="connsiteY4" fmla="*/ 0 h 6222917"/>
              <a:gd name="connsiteX0" fmla="*/ 0 w 5580063"/>
              <a:gd name="connsiteY0" fmla="*/ 0 h 6840538"/>
              <a:gd name="connsiteX1" fmla="*/ 5580063 w 5580063"/>
              <a:gd name="connsiteY1" fmla="*/ 0 h 6840538"/>
              <a:gd name="connsiteX2" fmla="*/ 3146247 w 5580063"/>
              <a:gd name="connsiteY2" fmla="*/ 5704413 h 6840538"/>
              <a:gd name="connsiteX3" fmla="*/ 0 w 5580063"/>
              <a:gd name="connsiteY3" fmla="*/ 6840538 h 6840538"/>
              <a:gd name="connsiteX4" fmla="*/ 0 w 5580063"/>
              <a:gd name="connsiteY4" fmla="*/ 0 h 6840538"/>
              <a:gd name="connsiteX0" fmla="*/ 0 w 5580063"/>
              <a:gd name="connsiteY0" fmla="*/ 0 h 6843403"/>
              <a:gd name="connsiteX1" fmla="*/ 5580063 w 5580063"/>
              <a:gd name="connsiteY1" fmla="*/ 0 h 6843403"/>
              <a:gd name="connsiteX2" fmla="*/ 3290625 w 5580063"/>
              <a:gd name="connsiteY2" fmla="*/ 6843403 h 6843403"/>
              <a:gd name="connsiteX3" fmla="*/ 0 w 5580063"/>
              <a:gd name="connsiteY3" fmla="*/ 6840538 h 6843403"/>
              <a:gd name="connsiteX4" fmla="*/ 0 w 5580063"/>
              <a:gd name="connsiteY4" fmla="*/ 0 h 6843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43403">
                <a:moveTo>
                  <a:pt x="0" y="0"/>
                </a:moveTo>
                <a:lnTo>
                  <a:pt x="5580063" y="0"/>
                </a:lnTo>
                <a:lnTo>
                  <a:pt x="3290625" y="6843403"/>
                </a:lnTo>
                <a:lnTo>
                  <a:pt x="0" y="6840538"/>
                </a:lnTo>
                <a:lnTo>
                  <a:pt x="0" y="0"/>
                </a:lnTo>
                <a:close/>
              </a:path>
            </a:pathLst>
          </a:custGeom>
        </p:spPr>
        <p:txBody>
          <a:bodyPr/>
          <a:lstStyle>
            <a:lvl1pPr>
              <a:defRPr>
                <a:solidFill>
                  <a:schemeClr val="bg1"/>
                </a:solidFill>
              </a:defRPr>
            </a:lvl1pPr>
          </a:lstStyle>
          <a:p>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000" y="5904000"/>
            <a:ext cx="881889" cy="540000"/>
          </a:xfrm>
          <a:prstGeom prst="rect">
            <a:avLst/>
          </a:prstGeom>
        </p:spPr>
      </p:pic>
      <p:sp>
        <p:nvSpPr>
          <p:cNvPr id="10" name="Title 1">
            <a:extLst>
              <a:ext uri="{FF2B5EF4-FFF2-40B4-BE49-F238E27FC236}">
                <a16:creationId xmlns:a16="http://schemas.microsoft.com/office/drawing/2014/main" id="{6C13A741-605A-4BC1-B12F-6B4884693E96}"/>
              </a:ext>
            </a:extLst>
          </p:cNvPr>
          <p:cNvSpPr>
            <a:spLocks noGrp="1"/>
          </p:cNvSpPr>
          <p:nvPr>
            <p:ph type="title"/>
          </p:nvPr>
        </p:nvSpPr>
        <p:spPr>
          <a:xfrm>
            <a:off x="5795068" y="398125"/>
            <a:ext cx="5832362" cy="1139825"/>
          </a:xfrm>
        </p:spPr>
        <p:txBody>
          <a:bodyPr/>
          <a:lstStyle>
            <a:lvl1pPr>
              <a:defRPr>
                <a:solidFill>
                  <a:schemeClr val="bg2"/>
                </a:solidFill>
              </a:defRPr>
            </a:lvl1pPr>
          </a:lstStyle>
          <a:p>
            <a:r>
              <a:rPr lang="en-US" dirty="0"/>
              <a:t>Click to edit Master title style</a:t>
            </a:r>
            <a:endParaRPr lang="sv-SE" dirty="0"/>
          </a:p>
        </p:txBody>
      </p:sp>
      <p:sp>
        <p:nvSpPr>
          <p:cNvPr id="11" name="Text Placeholder 6">
            <a:extLst>
              <a:ext uri="{FF2B5EF4-FFF2-40B4-BE49-F238E27FC236}">
                <a16:creationId xmlns:a16="http://schemas.microsoft.com/office/drawing/2014/main" id="{37B0033A-ADF4-48AE-89CB-79A6BEA12A9E}"/>
              </a:ext>
            </a:extLst>
          </p:cNvPr>
          <p:cNvSpPr>
            <a:spLocks noGrp="1"/>
          </p:cNvSpPr>
          <p:nvPr>
            <p:ph type="body" sz="quarter" idx="13"/>
          </p:nvPr>
        </p:nvSpPr>
        <p:spPr>
          <a:xfrm>
            <a:off x="5796855" y="1622262"/>
            <a:ext cx="5833170" cy="3096344"/>
          </a:xfrm>
        </p:spPr>
        <p:txBody>
          <a:bodyPr/>
          <a:lstStyle>
            <a:lvl1pPr>
              <a:defRPr>
                <a:solidFill>
                  <a:schemeClr val="bg2"/>
                </a:solidFill>
              </a:defRPr>
            </a:lvl1pPr>
            <a:lvl2pPr marL="174625" indent="-174625">
              <a:defRPr b="0">
                <a:solidFill>
                  <a:schemeClr val="bg2"/>
                </a:solidFill>
              </a:defRPr>
            </a:lvl2pPr>
            <a:lvl3pPr marL="446088" indent="-182563">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433DB39A-143B-4E21-B66E-C747B1944757}"/>
              </a:ext>
            </a:extLst>
          </p:cNvPr>
          <p:cNvSpPr>
            <a:spLocks noGrp="1"/>
          </p:cNvSpPr>
          <p:nvPr>
            <p:ph type="sldNum" sz="quarter" idx="4"/>
          </p:nvPr>
        </p:nvSpPr>
        <p:spPr>
          <a:xfrm>
            <a:off x="540271" y="6372597"/>
            <a:ext cx="432048" cy="363538"/>
          </a:xfrm>
          <a:prstGeom prst="rect">
            <a:avLst/>
          </a:prstGeom>
        </p:spPr>
        <p:txBody>
          <a:bodyPr vert="horz" lIns="91440" tIns="45720" rIns="91440" bIns="45720" rtlCol="0" anchor="ctr"/>
          <a:lstStyle>
            <a:lvl1pPr algn="l" rtl="0" fontAlgn="base">
              <a:spcBef>
                <a:spcPct val="0"/>
              </a:spcBef>
              <a:spcAft>
                <a:spcPct val="0"/>
              </a:spcAft>
              <a:defRPr lang="en-GB" sz="1000" kern="1200" smtClean="0">
                <a:solidFill>
                  <a:schemeClr val="bg1"/>
                </a:solidFill>
                <a:latin typeface="Arial" pitchFamily="34" charset="0"/>
                <a:ea typeface="+mn-ea"/>
                <a:cs typeface="Arial" pitchFamily="34" charset="0"/>
              </a:defRPr>
            </a:lvl1pPr>
          </a:lstStyle>
          <a:p>
            <a:fld id="{C864BB8D-94B4-466C-94BF-D114C83BF951}" type="slidenum">
              <a:rPr lang="sv-SE" smtClean="0"/>
              <a:pPr/>
              <a:t>‹#›</a:t>
            </a:fld>
            <a:endParaRPr lang="sv-SE" dirty="0"/>
          </a:p>
        </p:txBody>
      </p:sp>
      <p:sp>
        <p:nvSpPr>
          <p:cNvPr id="13" name="Footer Placeholder 3">
            <a:extLst>
              <a:ext uri="{FF2B5EF4-FFF2-40B4-BE49-F238E27FC236}">
                <a16:creationId xmlns:a16="http://schemas.microsoft.com/office/drawing/2014/main" id="{904E8A03-9A22-485E-9E85-B8CB75F063B3}"/>
              </a:ext>
            </a:extLst>
          </p:cNvPr>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5547803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loured 5th element and background picture">
    <p:bg>
      <p:bgPr>
        <a:solidFill>
          <a:schemeClr val="tx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C864BB8D-94B4-466C-94BF-D114C83BF951}" type="slidenum">
              <a:rPr lang="en-GB" smtClean="0"/>
              <a:pPr/>
              <a:t>‹#›</a:t>
            </a:fld>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000" y="5904000"/>
            <a:ext cx="881889" cy="540000"/>
          </a:xfrm>
          <a:prstGeom prst="rect">
            <a:avLst/>
          </a:prstGeom>
        </p:spPr>
      </p:pic>
      <p:sp>
        <p:nvSpPr>
          <p:cNvPr id="8"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
        <p:nvSpPr>
          <p:cNvPr id="14" name="Title 1">
            <a:extLst>
              <a:ext uri="{FF2B5EF4-FFF2-40B4-BE49-F238E27FC236}">
                <a16:creationId xmlns:a16="http://schemas.microsoft.com/office/drawing/2014/main" id="{F9D28480-8A73-4A7B-BE33-1AA00B1CB4C4}"/>
              </a:ext>
            </a:extLst>
          </p:cNvPr>
          <p:cNvSpPr>
            <a:spLocks noGrp="1"/>
          </p:cNvSpPr>
          <p:nvPr>
            <p:ph type="title"/>
          </p:nvPr>
        </p:nvSpPr>
        <p:spPr>
          <a:xfrm>
            <a:off x="539750" y="408236"/>
            <a:ext cx="11088139" cy="1139825"/>
          </a:xfrm>
        </p:spPr>
        <p:txBody>
          <a:bodyPr/>
          <a:lstStyle>
            <a:lvl1pPr>
              <a:defRPr>
                <a:solidFill>
                  <a:schemeClr val="bg2"/>
                </a:solidFill>
              </a:defRPr>
            </a:lvl1pPr>
          </a:lstStyle>
          <a:p>
            <a:r>
              <a:rPr lang="en-US" dirty="0"/>
              <a:t>Click to edit Master title style</a:t>
            </a:r>
            <a:endParaRPr lang="en-GB" dirty="0"/>
          </a:p>
        </p:txBody>
      </p:sp>
      <p:sp>
        <p:nvSpPr>
          <p:cNvPr id="15" name="Content Placeholder 6">
            <a:extLst>
              <a:ext uri="{FF2B5EF4-FFF2-40B4-BE49-F238E27FC236}">
                <a16:creationId xmlns:a16="http://schemas.microsoft.com/office/drawing/2014/main" id="{30F84E91-07F7-4E80-8B8A-BDB4D1836A38}"/>
              </a:ext>
            </a:extLst>
          </p:cNvPr>
          <p:cNvSpPr>
            <a:spLocks noGrp="1"/>
          </p:cNvSpPr>
          <p:nvPr>
            <p:ph sz="quarter" idx="11"/>
          </p:nvPr>
        </p:nvSpPr>
        <p:spPr>
          <a:xfrm>
            <a:off x="539749" y="1620837"/>
            <a:ext cx="5400000" cy="4031679"/>
          </a:xfrm>
        </p:spPr>
        <p:txBody>
          <a:bodyPr/>
          <a:lstStyle>
            <a:lvl1pPr>
              <a:defRPr>
                <a:solidFill>
                  <a:schemeClr val="bg2"/>
                </a:solidFill>
              </a:defRPr>
            </a:lvl1pPr>
            <a:lvl2pPr>
              <a:defRPr b="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8">
            <a:extLst>
              <a:ext uri="{FF2B5EF4-FFF2-40B4-BE49-F238E27FC236}">
                <a16:creationId xmlns:a16="http://schemas.microsoft.com/office/drawing/2014/main" id="{9DEA0AA1-1828-4089-9D9F-0A47023BCBC9}"/>
              </a:ext>
            </a:extLst>
          </p:cNvPr>
          <p:cNvSpPr>
            <a:spLocks noGrp="1"/>
          </p:cNvSpPr>
          <p:nvPr>
            <p:ph sz="quarter" idx="13"/>
          </p:nvPr>
        </p:nvSpPr>
        <p:spPr>
          <a:xfrm>
            <a:off x="6228903" y="1620838"/>
            <a:ext cx="5398986" cy="4031474"/>
          </a:xfrm>
        </p:spPr>
        <p:txBody>
          <a:bodyPr/>
          <a:lstStyle>
            <a:lvl1pPr>
              <a:defRPr>
                <a:solidFill>
                  <a:schemeClr val="bg2"/>
                </a:solidFill>
              </a:defRPr>
            </a:lvl1pPr>
            <a:lvl2pPr>
              <a:defRPr b="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306616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hank you  Layou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1992412"/>
            <a:ext cx="11088139" cy="2291953"/>
          </a:xfrm>
        </p:spPr>
        <p:txBody>
          <a:bodyPr anchor="ctr" anchorCtr="1">
            <a:noAutofit/>
          </a:bodyPr>
          <a:lstStyle>
            <a:lvl1pPr algn="ctr">
              <a:defRPr sz="6000" b="0">
                <a:solidFill>
                  <a:schemeClr val="bg2"/>
                </a:solidFill>
              </a:defRPr>
            </a:lvl1pPr>
          </a:lstStyle>
          <a:p>
            <a:r>
              <a:rPr lang="en-US" dirty="0"/>
              <a:t>Thank you!</a:t>
            </a:r>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000" y="5904000"/>
            <a:ext cx="881889" cy="540000"/>
          </a:xfrm>
          <a:prstGeom prst="rect">
            <a:avLst/>
          </a:prstGeom>
        </p:spPr>
      </p:pic>
      <p:pic>
        <p:nvPicPr>
          <p:cNvPr id="4" name="Picture 3">
            <a:extLst>
              <a:ext uri="{FF2B5EF4-FFF2-40B4-BE49-F238E27FC236}">
                <a16:creationId xmlns:a16="http://schemas.microsoft.com/office/drawing/2014/main" id="{87CC4B59-4AB1-4B5D-A44B-937E104B0F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3432" y="5518857"/>
            <a:ext cx="6446533" cy="557785"/>
          </a:xfrm>
          <a:prstGeom prst="rect">
            <a:avLst/>
          </a:prstGeom>
        </p:spPr>
      </p:pic>
    </p:spTree>
    <p:extLst>
      <p:ext uri="{BB962C8B-B14F-4D97-AF65-F5344CB8AC3E}">
        <p14:creationId xmlns:p14="http://schemas.microsoft.com/office/powerpoint/2010/main" val="406293954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Chapter page">
    <p:bg>
      <p:bgPr>
        <a:solidFill>
          <a:schemeClr val="tx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4488D4-CD72-4342-818C-A7B16A1ED3CC}"/>
              </a:ext>
            </a:extLst>
          </p:cNvPr>
          <p:cNvGrpSpPr/>
          <p:nvPr userDrawn="1"/>
        </p:nvGrpSpPr>
        <p:grpSpPr>
          <a:xfrm>
            <a:off x="1150205" y="1940353"/>
            <a:ext cx="9869364" cy="2570196"/>
            <a:chOff x="1150205" y="1940353"/>
            <a:chExt cx="9869364" cy="2570196"/>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106" y="1940353"/>
              <a:ext cx="2469563" cy="1512169"/>
            </a:xfrm>
            <a:prstGeom prst="rect">
              <a:avLst/>
            </a:prstGeom>
          </p:spPr>
        </p:pic>
        <p:sp>
          <p:nvSpPr>
            <p:cNvPr id="8" name="Title 1">
              <a:extLst>
                <a:ext uri="{FF2B5EF4-FFF2-40B4-BE49-F238E27FC236}">
                  <a16:creationId xmlns:a16="http://schemas.microsoft.com/office/drawing/2014/main" id="{03FCC5F1-E6C4-4992-A8CA-064E596743BA}"/>
                </a:ext>
              </a:extLst>
            </p:cNvPr>
            <p:cNvSpPr txBox="1">
              <a:spLocks/>
            </p:cNvSpPr>
            <p:nvPr userDrawn="1"/>
          </p:nvSpPr>
          <p:spPr>
            <a:xfrm>
              <a:off x="1150205" y="3574445"/>
              <a:ext cx="9869364" cy="936104"/>
            </a:xfrm>
            <a:prstGeom prst="rect">
              <a:avLst/>
            </a:prstGeom>
          </p:spPr>
          <p:txBody>
            <a:bodyPr vert="horz" lIns="91440" tIns="45720" rIns="91440" bIns="45720" rtlCol="0" anchor="t">
              <a:noAutofit/>
            </a:bodyPr>
            <a:lstStyle>
              <a:lvl1pPr algn="ctr" defTabSz="914400" rtl="0" eaLnBrk="1" latinLnBrk="0" hangingPunct="1">
                <a:spcBef>
                  <a:spcPct val="0"/>
                </a:spcBef>
                <a:buNone/>
                <a:defRPr sz="5400" kern="1200" spc="-130" baseline="0">
                  <a:solidFill>
                    <a:schemeClr val="bg2"/>
                  </a:solidFill>
                  <a:latin typeface="Arial" pitchFamily="34" charset="0"/>
                  <a:ea typeface="+mj-ea"/>
                  <a:cs typeface="Arial" pitchFamily="34" charset="0"/>
                </a:defRPr>
              </a:lvl1pPr>
            </a:lstStyle>
            <a:p>
              <a:pPr fontAlgn="auto">
                <a:spcAft>
                  <a:spcPts val="0"/>
                </a:spcAft>
              </a:pPr>
              <a:r>
                <a:rPr lang="en-US" sz="4400" dirty="0">
                  <a:solidFill>
                    <a:schemeClr val="accent1"/>
                  </a:solidFill>
                </a:rPr>
                <a:t>The better </a:t>
              </a:r>
              <a:r>
                <a:rPr lang="en-US" sz="4400" dirty="0"/>
                <a:t>shopping experience</a:t>
              </a:r>
              <a:endParaRPr lang="en-GB" sz="4400" dirty="0"/>
            </a:p>
          </p:txBody>
        </p:sp>
      </p:grpSp>
    </p:spTree>
    <p:extLst>
      <p:ext uri="{BB962C8B-B14F-4D97-AF65-F5344CB8AC3E}">
        <p14:creationId xmlns:p14="http://schemas.microsoft.com/office/powerpoint/2010/main" val="119581547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Chapter page">
    <p:bg>
      <p:bgPr>
        <a:solidFill>
          <a:schemeClr val="bg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571ECAF-F4EB-4754-ABB7-776B0AAB29B8}"/>
              </a:ext>
            </a:extLst>
          </p:cNvPr>
          <p:cNvGrpSpPr/>
          <p:nvPr userDrawn="1"/>
        </p:nvGrpSpPr>
        <p:grpSpPr>
          <a:xfrm>
            <a:off x="790165" y="1943897"/>
            <a:ext cx="10589444" cy="2628500"/>
            <a:chOff x="790165" y="1943897"/>
            <a:chExt cx="10589444" cy="2628500"/>
          </a:xfrm>
        </p:grpSpPr>
        <p:pic>
          <p:nvPicPr>
            <p:cNvPr id="4" name="Picture 3">
              <a:extLst>
                <a:ext uri="{FF2B5EF4-FFF2-40B4-BE49-F238E27FC236}">
                  <a16:creationId xmlns:a16="http://schemas.microsoft.com/office/drawing/2014/main" id="{4DB854F6-348C-4276-9E6E-C646FC6F5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5058" y="1943897"/>
              <a:ext cx="2499659" cy="1528060"/>
            </a:xfrm>
            <a:prstGeom prst="rect">
              <a:avLst/>
            </a:prstGeom>
          </p:spPr>
        </p:pic>
        <p:sp>
          <p:nvSpPr>
            <p:cNvPr id="5" name="Title 1">
              <a:extLst>
                <a:ext uri="{FF2B5EF4-FFF2-40B4-BE49-F238E27FC236}">
                  <a16:creationId xmlns:a16="http://schemas.microsoft.com/office/drawing/2014/main" id="{656804A1-34B7-43F1-9302-DB91D0E3C5E5}"/>
                </a:ext>
              </a:extLst>
            </p:cNvPr>
            <p:cNvSpPr txBox="1">
              <a:spLocks/>
            </p:cNvSpPr>
            <p:nvPr userDrawn="1"/>
          </p:nvSpPr>
          <p:spPr>
            <a:xfrm>
              <a:off x="790165" y="3576588"/>
              <a:ext cx="10589444" cy="995809"/>
            </a:xfrm>
            <a:prstGeom prst="rect">
              <a:avLst/>
            </a:prstGeom>
          </p:spPr>
          <p:txBody>
            <a:bodyPr vert="horz" lIns="91440" tIns="45720" rIns="91440" bIns="45720" rtlCol="0" anchor="t">
              <a:noAutofit/>
            </a:bodyPr>
            <a:lstStyle>
              <a:lvl1pPr algn="ctr" defTabSz="914400" rtl="0" eaLnBrk="1" latinLnBrk="0" hangingPunct="1">
                <a:spcBef>
                  <a:spcPct val="0"/>
                </a:spcBef>
                <a:buNone/>
                <a:defRPr sz="5400" kern="1200" spc="-130" baseline="0">
                  <a:solidFill>
                    <a:schemeClr val="bg2"/>
                  </a:solidFill>
                  <a:latin typeface="Arial" pitchFamily="34" charset="0"/>
                  <a:ea typeface="+mj-ea"/>
                  <a:cs typeface="Arial" pitchFamily="34" charset="0"/>
                </a:defRPr>
              </a:lvl1pPr>
            </a:lstStyle>
            <a:p>
              <a:pPr fontAlgn="auto">
                <a:spcAft>
                  <a:spcPts val="0"/>
                </a:spcAft>
              </a:pPr>
              <a:r>
                <a:rPr lang="en-US" sz="4400" dirty="0">
                  <a:solidFill>
                    <a:schemeClr val="accent2"/>
                  </a:solidFill>
                </a:rPr>
                <a:t>The better </a:t>
              </a:r>
              <a:r>
                <a:rPr lang="en-US" sz="4400" dirty="0">
                  <a:solidFill>
                    <a:schemeClr val="tx2"/>
                  </a:solidFill>
                </a:rPr>
                <a:t>shopping experience</a:t>
              </a:r>
              <a:endParaRPr lang="en-GB" sz="4400" dirty="0">
                <a:solidFill>
                  <a:schemeClr val="tx2"/>
                </a:solidFill>
              </a:endParaRPr>
            </a:p>
          </p:txBody>
        </p:sp>
      </p:grpSp>
    </p:spTree>
    <p:extLst>
      <p:ext uri="{BB962C8B-B14F-4D97-AF65-F5344CB8AC3E}">
        <p14:creationId xmlns:p14="http://schemas.microsoft.com/office/powerpoint/2010/main" val="3141871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ransparent colour for picture background">
    <p:spTree>
      <p:nvGrpSpPr>
        <p:cNvPr id="1" name=""/>
        <p:cNvGrpSpPr/>
        <p:nvPr/>
      </p:nvGrpSpPr>
      <p:grpSpPr>
        <a:xfrm>
          <a:off x="0" y="0"/>
          <a:ext cx="0" cy="0"/>
          <a:chOff x="0" y="0"/>
          <a:chExt cx="0" cy="0"/>
        </a:xfrm>
      </p:grpSpPr>
      <p:sp>
        <p:nvSpPr>
          <p:cNvPr id="5" name="Freeform 4"/>
          <p:cNvSpPr/>
          <p:nvPr userDrawn="1"/>
        </p:nvSpPr>
        <p:spPr>
          <a:xfrm>
            <a:off x="-28576" y="1146412"/>
            <a:ext cx="7806519" cy="3712191"/>
          </a:xfrm>
          <a:custGeom>
            <a:avLst/>
            <a:gdLst>
              <a:gd name="connsiteX0" fmla="*/ 0 w 7806519"/>
              <a:gd name="connsiteY0" fmla="*/ 0 h 3712191"/>
              <a:gd name="connsiteX1" fmla="*/ 7806519 w 7806519"/>
              <a:gd name="connsiteY1" fmla="*/ 0 h 3712191"/>
              <a:gd name="connsiteX2" fmla="*/ 6564573 w 7806519"/>
              <a:gd name="connsiteY2" fmla="*/ 3712191 h 3712191"/>
              <a:gd name="connsiteX3" fmla="*/ 13648 w 7806519"/>
              <a:gd name="connsiteY3" fmla="*/ 3712191 h 3712191"/>
              <a:gd name="connsiteX4" fmla="*/ 0 w 7806519"/>
              <a:gd name="connsiteY4" fmla="*/ 0 h 3712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6519" h="3712191">
                <a:moveTo>
                  <a:pt x="0" y="0"/>
                </a:moveTo>
                <a:lnTo>
                  <a:pt x="7806519" y="0"/>
                </a:lnTo>
                <a:lnTo>
                  <a:pt x="6564573" y="3712191"/>
                </a:lnTo>
                <a:lnTo>
                  <a:pt x="13648" y="3712191"/>
                </a:lnTo>
                <a:cubicBezTo>
                  <a:pt x="9099" y="2474794"/>
                  <a:pt x="4549" y="1237397"/>
                  <a:pt x="0" y="0"/>
                </a:cubicBezTo>
                <a:close/>
              </a:path>
            </a:pathLst>
          </a:cu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972000" y="2772000"/>
            <a:ext cx="5616000" cy="1512000"/>
          </a:xfrm>
          <a:prstGeom prst="rect">
            <a:avLst/>
          </a:prstGeom>
        </p:spPr>
        <p:txBody>
          <a:bodyPr>
            <a:noAutofit/>
          </a:bodyPr>
          <a:lstStyle/>
          <a:p>
            <a:r>
              <a:rPr lang="en-US"/>
              <a:t>Click to edit Master title style</a:t>
            </a:r>
            <a:endParaRPr lang="en-GB" dirty="0"/>
          </a:p>
        </p:txBody>
      </p:sp>
      <p:sp>
        <p:nvSpPr>
          <p:cNvPr id="3" name="Subtitle 2"/>
          <p:cNvSpPr>
            <a:spLocks noGrp="1"/>
          </p:cNvSpPr>
          <p:nvPr>
            <p:ph type="subTitle" idx="1" hasCustomPrompt="1"/>
          </p:nvPr>
        </p:nvSpPr>
        <p:spPr>
          <a:xfrm>
            <a:off x="972000" y="4305600"/>
            <a:ext cx="5616000" cy="410400"/>
          </a:xfrm>
          <a:prstGeom prst="rect">
            <a:avLst/>
          </a:prstGeom>
        </p:spPr>
        <p:txBody>
          <a:bodyPr>
            <a:noAutofit/>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1430" y="1764084"/>
            <a:ext cx="1469814" cy="900000"/>
          </a:xfrm>
          <a:prstGeom prst="rect">
            <a:avLst/>
          </a:prstGeom>
        </p:spPr>
      </p:pic>
      <p:sp>
        <p:nvSpPr>
          <p:cNvPr id="8" name="Slide Number Placeholder 5"/>
          <p:cNvSpPr>
            <a:spLocks noGrp="1"/>
          </p:cNvSpPr>
          <p:nvPr>
            <p:ph type="sldNum" sz="quarter" idx="12"/>
          </p:nvPr>
        </p:nvSpPr>
        <p:spPr>
          <a:xfrm>
            <a:off x="468263" y="6369099"/>
            <a:ext cx="504056" cy="363538"/>
          </a:xfrm>
        </p:spPr>
        <p:txBody>
          <a:bodyPr/>
          <a:lstStyle>
            <a:lvl1pPr>
              <a:defRPr>
                <a:solidFill>
                  <a:schemeClr val="bg1"/>
                </a:solidFill>
              </a:defRPr>
            </a:lvl1pPr>
          </a:lstStyle>
          <a:p>
            <a:fld id="{C864BB8D-94B4-466C-94BF-D114C83BF951}" type="slidenum">
              <a:rPr lang="en-GB" smtClean="0"/>
              <a:pPr/>
              <a:t>‹#›</a:t>
            </a:fld>
            <a:endParaRPr lang="en-GB" dirty="0"/>
          </a:p>
        </p:txBody>
      </p:sp>
      <p:sp>
        <p:nvSpPr>
          <p:cNvPr id="9"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2018 – All rights reserved</a:t>
            </a:r>
            <a:endParaRPr lang="fr-FR" dirty="0"/>
          </a:p>
        </p:txBody>
      </p:sp>
    </p:spTree>
    <p:extLst>
      <p:ext uri="{BB962C8B-B14F-4D97-AF65-F5344CB8AC3E}">
        <p14:creationId xmlns:p14="http://schemas.microsoft.com/office/powerpoint/2010/main" val="39709334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Title and textbox">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5A24AD9-3741-4D46-91D0-031D98F50DC3}" type="slidenum">
              <a:rPr lang="en-US" smtClean="0"/>
              <a:pPr>
                <a:defRPr/>
              </a:pPr>
              <a:t>‹#›</a:t>
            </a:fld>
            <a:endParaRPr lang="en-US" dirty="0"/>
          </a:p>
        </p:txBody>
      </p:sp>
      <p:sp>
        <p:nvSpPr>
          <p:cNvPr id="5" name="Title Placeholder 1"/>
          <p:cNvSpPr>
            <a:spLocks noGrp="1"/>
          </p:cNvSpPr>
          <p:nvPr>
            <p:ph type="title"/>
          </p:nvPr>
        </p:nvSpPr>
        <p:spPr bwMode="auto">
          <a:xfrm>
            <a:off x="608489" y="273939"/>
            <a:ext cx="10952798" cy="114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aseline="0"/>
            </a:lvl1pPr>
          </a:lstStyle>
          <a:p>
            <a:pPr lvl="0"/>
            <a:r>
              <a:rPr lang="sv-SE" altLang="en-US"/>
              <a:t>Klicka här för att ändra format</a:t>
            </a:r>
            <a:endParaRPr lang="en-US" altLang="en-US" dirty="0"/>
          </a:p>
        </p:txBody>
      </p:sp>
      <p:sp>
        <p:nvSpPr>
          <p:cNvPr id="6" name="Text Placeholder 5"/>
          <p:cNvSpPr>
            <a:spLocks noGrp="1"/>
          </p:cNvSpPr>
          <p:nvPr>
            <p:ph type="body" sz="quarter" idx="11"/>
          </p:nvPr>
        </p:nvSpPr>
        <p:spPr>
          <a:xfrm>
            <a:off x="623279" y="1553372"/>
            <a:ext cx="11020407" cy="4452684"/>
          </a:xfrm>
        </p:spPr>
        <p:txBody>
          <a:bodyPr/>
          <a:lstStyle>
            <a:lvl1pPr>
              <a:defRPr baseline="0"/>
            </a:lvl1pPr>
            <a:lvl4pPr>
              <a:defRPr/>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8" name="Text Placeholder 7"/>
          <p:cNvSpPr>
            <a:spLocks noGrp="1"/>
          </p:cNvSpPr>
          <p:nvPr>
            <p:ph type="body" sz="quarter" idx="12"/>
          </p:nvPr>
        </p:nvSpPr>
        <p:spPr>
          <a:xfrm>
            <a:off x="2251462" y="6292662"/>
            <a:ext cx="6325748" cy="288189"/>
          </a:xfrm>
        </p:spPr>
        <p:txBody>
          <a:bodyPr/>
          <a:lstStyle>
            <a:lvl1pPr marL="0" indent="0">
              <a:buFontTx/>
              <a:buNone/>
              <a:defRPr sz="1097">
                <a:solidFill>
                  <a:schemeClr val="bg2"/>
                </a:solidFill>
              </a:defRPr>
            </a:lvl1pPr>
            <a:lvl2pPr marL="456057" indent="0">
              <a:buFontTx/>
              <a:buNone/>
              <a:defRPr sz="1097">
                <a:solidFill>
                  <a:schemeClr val="bg2"/>
                </a:solidFill>
              </a:defRPr>
            </a:lvl2pPr>
            <a:lvl3pPr marL="912114" indent="0">
              <a:buFontTx/>
              <a:buNone/>
              <a:defRPr sz="1097">
                <a:solidFill>
                  <a:schemeClr val="bg2"/>
                </a:solidFill>
              </a:defRPr>
            </a:lvl3pPr>
            <a:lvl4pPr marL="1368171" indent="0">
              <a:buFontTx/>
              <a:buNone/>
              <a:defRPr sz="1097">
                <a:solidFill>
                  <a:schemeClr val="bg2"/>
                </a:solidFill>
              </a:defRPr>
            </a:lvl4pPr>
            <a:lvl5pPr marL="1824228" indent="0">
              <a:buFontTx/>
              <a:buNone/>
              <a:defRPr sz="1097">
                <a:solidFill>
                  <a:schemeClr val="bg2"/>
                </a:solidFill>
              </a:defRPr>
            </a:lvl5pPr>
          </a:lstStyle>
          <a:p>
            <a:pPr lvl="0"/>
            <a:r>
              <a:rPr lang="sv-SE"/>
              <a:t>Klicka här för att ändra format på bakgrundstexten</a:t>
            </a:r>
          </a:p>
        </p:txBody>
      </p:sp>
    </p:spTree>
    <p:extLst>
      <p:ext uri="{BB962C8B-B14F-4D97-AF65-F5344CB8AC3E}">
        <p14:creationId xmlns:p14="http://schemas.microsoft.com/office/powerpoint/2010/main" val="11887879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full color for 5th element and white bacground">
    <p:spTree>
      <p:nvGrpSpPr>
        <p:cNvPr id="1" name=""/>
        <p:cNvGrpSpPr/>
        <p:nvPr/>
      </p:nvGrpSpPr>
      <p:grpSpPr>
        <a:xfrm>
          <a:off x="0" y="0"/>
          <a:ext cx="0" cy="0"/>
          <a:chOff x="0" y="0"/>
          <a:chExt cx="0" cy="0"/>
        </a:xfrm>
      </p:grpSpPr>
      <p:sp>
        <p:nvSpPr>
          <p:cNvPr id="5" name="Freeform 4"/>
          <p:cNvSpPr/>
          <p:nvPr userDrawn="1"/>
        </p:nvSpPr>
        <p:spPr>
          <a:xfrm>
            <a:off x="-28576" y="1146412"/>
            <a:ext cx="7806519" cy="3712191"/>
          </a:xfrm>
          <a:custGeom>
            <a:avLst/>
            <a:gdLst>
              <a:gd name="connsiteX0" fmla="*/ 0 w 7806519"/>
              <a:gd name="connsiteY0" fmla="*/ 0 h 3712191"/>
              <a:gd name="connsiteX1" fmla="*/ 7806519 w 7806519"/>
              <a:gd name="connsiteY1" fmla="*/ 0 h 3712191"/>
              <a:gd name="connsiteX2" fmla="*/ 6564573 w 7806519"/>
              <a:gd name="connsiteY2" fmla="*/ 3712191 h 3712191"/>
              <a:gd name="connsiteX3" fmla="*/ 13648 w 7806519"/>
              <a:gd name="connsiteY3" fmla="*/ 3712191 h 3712191"/>
              <a:gd name="connsiteX4" fmla="*/ 0 w 7806519"/>
              <a:gd name="connsiteY4" fmla="*/ 0 h 3712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6519" h="3712191">
                <a:moveTo>
                  <a:pt x="0" y="0"/>
                </a:moveTo>
                <a:lnTo>
                  <a:pt x="7806519" y="0"/>
                </a:lnTo>
                <a:lnTo>
                  <a:pt x="6564573" y="3712191"/>
                </a:lnTo>
                <a:lnTo>
                  <a:pt x="13648" y="3712191"/>
                </a:lnTo>
                <a:cubicBezTo>
                  <a:pt x="9099" y="2474794"/>
                  <a:pt x="4549" y="1237397"/>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972000" y="2772365"/>
            <a:ext cx="5616000" cy="1512000"/>
          </a:xfrm>
          <a:prstGeom prst="rect">
            <a:avLst/>
          </a:prstGeom>
        </p:spPr>
        <p:txBody>
          <a:bodyPr>
            <a:noAutofit/>
          </a:bodyPr>
          <a:lstStyle/>
          <a:p>
            <a:r>
              <a:rPr lang="en-US"/>
              <a:t>Click to edit Master title style</a:t>
            </a:r>
            <a:endParaRPr lang="en-GB" dirty="0"/>
          </a:p>
        </p:txBody>
      </p:sp>
      <p:sp>
        <p:nvSpPr>
          <p:cNvPr id="3" name="Subtitle 2"/>
          <p:cNvSpPr>
            <a:spLocks noGrp="1"/>
          </p:cNvSpPr>
          <p:nvPr>
            <p:ph type="subTitle" idx="1" hasCustomPrompt="1"/>
          </p:nvPr>
        </p:nvSpPr>
        <p:spPr>
          <a:xfrm>
            <a:off x="972000" y="4305600"/>
            <a:ext cx="5616000" cy="410400"/>
          </a:xfrm>
          <a:prstGeom prst="rect">
            <a:avLst/>
          </a:prstGeom>
        </p:spPr>
        <p:txBody>
          <a:bodyPr>
            <a:noAutofit/>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430" y="1764084"/>
            <a:ext cx="1469814" cy="900000"/>
          </a:xfrm>
          <a:prstGeom prst="rect">
            <a:avLst/>
          </a:prstGeom>
        </p:spPr>
      </p:pic>
      <p:sp>
        <p:nvSpPr>
          <p:cNvPr id="6" name="Footer Placeholder 1"/>
          <p:cNvSpPr>
            <a:spLocks noGrp="1"/>
          </p:cNvSpPr>
          <p:nvPr>
            <p:ph type="ftr" sz="quarter" idx="3"/>
          </p:nvPr>
        </p:nvSpPr>
        <p:spPr>
          <a:xfrm>
            <a:off x="1116335" y="6340475"/>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22103120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ransparent colour for picture background">
    <p:spTree>
      <p:nvGrpSpPr>
        <p:cNvPr id="1" name=""/>
        <p:cNvGrpSpPr/>
        <p:nvPr/>
      </p:nvGrpSpPr>
      <p:grpSpPr>
        <a:xfrm>
          <a:off x="0" y="0"/>
          <a:ext cx="0" cy="0"/>
          <a:chOff x="0" y="0"/>
          <a:chExt cx="0" cy="0"/>
        </a:xfrm>
      </p:grpSpPr>
      <p:sp>
        <p:nvSpPr>
          <p:cNvPr id="5" name="Freeform 4"/>
          <p:cNvSpPr/>
          <p:nvPr userDrawn="1"/>
        </p:nvSpPr>
        <p:spPr>
          <a:xfrm>
            <a:off x="-28576" y="1146412"/>
            <a:ext cx="7806519" cy="3712191"/>
          </a:xfrm>
          <a:custGeom>
            <a:avLst/>
            <a:gdLst>
              <a:gd name="connsiteX0" fmla="*/ 0 w 7806519"/>
              <a:gd name="connsiteY0" fmla="*/ 0 h 3712191"/>
              <a:gd name="connsiteX1" fmla="*/ 7806519 w 7806519"/>
              <a:gd name="connsiteY1" fmla="*/ 0 h 3712191"/>
              <a:gd name="connsiteX2" fmla="*/ 6564573 w 7806519"/>
              <a:gd name="connsiteY2" fmla="*/ 3712191 h 3712191"/>
              <a:gd name="connsiteX3" fmla="*/ 13648 w 7806519"/>
              <a:gd name="connsiteY3" fmla="*/ 3712191 h 3712191"/>
              <a:gd name="connsiteX4" fmla="*/ 0 w 7806519"/>
              <a:gd name="connsiteY4" fmla="*/ 0 h 3712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6519" h="3712191">
                <a:moveTo>
                  <a:pt x="0" y="0"/>
                </a:moveTo>
                <a:lnTo>
                  <a:pt x="7806519" y="0"/>
                </a:lnTo>
                <a:lnTo>
                  <a:pt x="6564573" y="3712191"/>
                </a:lnTo>
                <a:lnTo>
                  <a:pt x="13648" y="3712191"/>
                </a:lnTo>
                <a:cubicBezTo>
                  <a:pt x="9099" y="2474794"/>
                  <a:pt x="4549" y="1237397"/>
                  <a:pt x="0" y="0"/>
                </a:cubicBezTo>
                <a:close/>
              </a:path>
            </a:pathLst>
          </a:cu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972000" y="2772000"/>
            <a:ext cx="5616000" cy="1512000"/>
          </a:xfrm>
          <a:prstGeom prst="rect">
            <a:avLst/>
          </a:prstGeom>
        </p:spPr>
        <p:txBody>
          <a:bodyPr>
            <a:noAutofit/>
          </a:bodyPr>
          <a:lstStyle>
            <a:lvl1pPr>
              <a:defRPr sz="3200" i="0"/>
            </a:lvl1pPr>
          </a:lstStyle>
          <a:p>
            <a:r>
              <a:rPr lang="en-US" dirty="0"/>
              <a:t>Click to edit Master title style - Blue element with transparence for full picture background</a:t>
            </a:r>
            <a:br>
              <a:rPr lang="en-US" dirty="0"/>
            </a:br>
            <a:endParaRPr lang="en-GB" dirty="0"/>
          </a:p>
        </p:txBody>
      </p:sp>
      <p:sp>
        <p:nvSpPr>
          <p:cNvPr id="3" name="Subtitle 2"/>
          <p:cNvSpPr>
            <a:spLocks noGrp="1"/>
          </p:cNvSpPr>
          <p:nvPr>
            <p:ph type="subTitle" idx="1" hasCustomPrompt="1"/>
          </p:nvPr>
        </p:nvSpPr>
        <p:spPr>
          <a:xfrm>
            <a:off x="972000" y="4305600"/>
            <a:ext cx="5616000" cy="410400"/>
          </a:xfrm>
          <a:prstGeom prst="rect">
            <a:avLst/>
          </a:prstGeom>
        </p:spPr>
        <p:txBody>
          <a:bodyPr>
            <a:noAutofit/>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430" y="1764084"/>
            <a:ext cx="1469814" cy="900000"/>
          </a:xfrm>
          <a:prstGeom prst="rect">
            <a:avLst/>
          </a:prstGeom>
        </p:spPr>
      </p:pic>
      <p:sp>
        <p:nvSpPr>
          <p:cNvPr id="6" name="Footer Placeholder 1"/>
          <p:cNvSpPr>
            <a:spLocks noGrp="1"/>
          </p:cNvSpPr>
          <p:nvPr>
            <p:ph type="ftr" sz="quarter" idx="3"/>
          </p:nvPr>
        </p:nvSpPr>
        <p:spPr>
          <a:xfrm>
            <a:off x="1116335" y="6340475"/>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350412090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tandard page">
    <p:spTree>
      <p:nvGrpSpPr>
        <p:cNvPr id="1" name=""/>
        <p:cNvGrpSpPr/>
        <p:nvPr/>
      </p:nvGrpSpPr>
      <p:grpSpPr>
        <a:xfrm>
          <a:off x="0" y="0"/>
          <a:ext cx="0" cy="0"/>
          <a:chOff x="0" y="0"/>
          <a:chExt cx="0" cy="0"/>
        </a:xfrm>
      </p:grpSpPr>
      <p:sp>
        <p:nvSpPr>
          <p:cNvPr id="2" name="Title 1"/>
          <p:cNvSpPr>
            <a:spLocks noGrp="1"/>
          </p:cNvSpPr>
          <p:nvPr>
            <p:ph type="title"/>
          </p:nvPr>
        </p:nvSpPr>
        <p:spPr>
          <a:xfrm>
            <a:off x="972319" y="408236"/>
            <a:ext cx="10297144" cy="1139825"/>
          </a:xfrm>
        </p:spPr>
        <p:txBody>
          <a:bodyPr/>
          <a:lstStyle/>
          <a:p>
            <a:r>
              <a:rPr lang="en-US" dirty="0"/>
              <a:t>Click to edit Master title style</a:t>
            </a:r>
            <a:endParaRPr lang="en-GB" dirty="0"/>
          </a:p>
        </p:txBody>
      </p:sp>
      <p:sp>
        <p:nvSpPr>
          <p:cNvPr id="3" name="Slide Number Placeholder 2"/>
          <p:cNvSpPr>
            <a:spLocks noGrp="1"/>
          </p:cNvSpPr>
          <p:nvPr>
            <p:ph type="sldNum" sz="quarter" idx="10"/>
          </p:nvPr>
        </p:nvSpPr>
        <p:spPr>
          <a:xfrm>
            <a:off x="540271" y="6369099"/>
            <a:ext cx="431279" cy="367036"/>
          </a:xfrm>
        </p:spPr>
        <p:txBody>
          <a:bodyPr/>
          <a:lstStyle/>
          <a:p>
            <a:fld id="{C864BB8D-94B4-466C-94BF-D114C83BF951}" type="slidenum">
              <a:rPr lang="en-GB" smtClean="0"/>
              <a:pPr/>
              <a:t>‹#›</a:t>
            </a:fld>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
        <p:nvSpPr>
          <p:cNvPr id="7" name="Text Placeholder 6"/>
          <p:cNvSpPr>
            <a:spLocks noGrp="1"/>
          </p:cNvSpPr>
          <p:nvPr>
            <p:ph type="body" sz="quarter" idx="11"/>
          </p:nvPr>
        </p:nvSpPr>
        <p:spPr>
          <a:xfrm>
            <a:off x="971550" y="2001600"/>
            <a:ext cx="10297913" cy="3959671"/>
          </a:xfrm>
        </p:spPr>
        <p:txBody>
          <a:bodyPr/>
          <a:lstStyle>
            <a:lvl2pPr marL="174625" indent="-174625">
              <a:defRPr b="0"/>
            </a:lvl2pPr>
            <a:lvl3pPr marL="446088" indent="-182563">
              <a:defRPr/>
            </a:lvl3pPr>
          </a:lstStyle>
          <a:p>
            <a:pPr lvl="0"/>
            <a:r>
              <a:rPr lang="en-US" dirty="0"/>
              <a:t>Click to edit Master text styles</a:t>
            </a:r>
          </a:p>
          <a:p>
            <a:pPr lvl="1"/>
            <a:r>
              <a:rPr lang="en-US" dirty="0"/>
              <a:t>Second level</a:t>
            </a:r>
          </a:p>
          <a:p>
            <a:pPr lvl="2"/>
            <a:r>
              <a:rPr lang="en-US" dirty="0"/>
              <a:t>Third level</a:t>
            </a:r>
          </a:p>
        </p:txBody>
      </p:sp>
      <p:sp>
        <p:nvSpPr>
          <p:cNvPr id="9"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161617833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 columns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7" name="Content Placeholder 6"/>
          <p:cNvSpPr>
            <a:spLocks noGrp="1"/>
          </p:cNvSpPr>
          <p:nvPr>
            <p:ph sz="quarter" idx="11"/>
          </p:nvPr>
        </p:nvSpPr>
        <p:spPr>
          <a:xfrm>
            <a:off x="972319" y="1692077"/>
            <a:ext cx="4680520" cy="3888432"/>
          </a:xfrm>
        </p:spPr>
        <p:txBody>
          <a:bodyPr/>
          <a:lstStyle>
            <a:lvl2pPr>
              <a:defRPr b="0"/>
            </a:lvl2pPr>
          </a:lstStyle>
          <a:p>
            <a:pPr lvl="0"/>
            <a:r>
              <a:rPr lang="en-US" dirty="0"/>
              <a:t>Click to edit Master text styles</a:t>
            </a:r>
          </a:p>
          <a:p>
            <a:pPr lvl="1"/>
            <a:r>
              <a:rPr lang="en-US" dirty="0"/>
              <a:t>Second level</a:t>
            </a:r>
          </a:p>
          <a:p>
            <a:pPr lvl="2"/>
            <a:r>
              <a:rPr lang="en-US" dirty="0"/>
              <a:t>Third level</a:t>
            </a:r>
          </a:p>
        </p:txBody>
      </p:sp>
      <p:sp>
        <p:nvSpPr>
          <p:cNvPr id="9" name="Content Placeholder 8"/>
          <p:cNvSpPr>
            <a:spLocks noGrp="1"/>
          </p:cNvSpPr>
          <p:nvPr>
            <p:ph sz="quarter" idx="12"/>
          </p:nvPr>
        </p:nvSpPr>
        <p:spPr>
          <a:xfrm>
            <a:off x="6228903" y="1692077"/>
            <a:ext cx="5040312" cy="3888234"/>
          </a:xfrm>
        </p:spPr>
        <p:txBody>
          <a:bodyPr/>
          <a:lstStyle>
            <a:lvl2pPr>
              <a:defRPr b="0"/>
            </a:lvl2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
        <p:nvSpPr>
          <p:cNvPr id="10"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416716243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Fifth element with picture on right side and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F32B7-67E7-45F9-A962-ADCA304D1371}"/>
              </a:ext>
            </a:extLst>
          </p:cNvPr>
          <p:cNvSpPr>
            <a:spLocks noGrp="1"/>
          </p:cNvSpPr>
          <p:nvPr>
            <p:ph type="title"/>
          </p:nvPr>
        </p:nvSpPr>
        <p:spPr>
          <a:xfrm>
            <a:off x="972319" y="408236"/>
            <a:ext cx="5544616" cy="1139825"/>
          </a:xfrm>
        </p:spPr>
        <p:txBody>
          <a:bodyPr/>
          <a:lstStyle/>
          <a:p>
            <a:r>
              <a:rPr lang="en-US" dirty="0"/>
              <a:t>Click to edit Master title style</a:t>
            </a:r>
            <a:endParaRPr lang="sv-SE" dirty="0"/>
          </a:p>
        </p:txBody>
      </p:sp>
      <p:sp>
        <p:nvSpPr>
          <p:cNvPr id="3" name="Slide Number Placeholder 2">
            <a:extLst>
              <a:ext uri="{FF2B5EF4-FFF2-40B4-BE49-F238E27FC236}">
                <a16:creationId xmlns:a16="http://schemas.microsoft.com/office/drawing/2014/main" id="{D48C233D-E49A-49D2-A1BA-5C27EAC8F9DD}"/>
              </a:ext>
            </a:extLst>
          </p:cNvPr>
          <p:cNvSpPr>
            <a:spLocks noGrp="1"/>
          </p:cNvSpPr>
          <p:nvPr>
            <p:ph type="sldNum" sz="quarter" idx="10"/>
          </p:nvPr>
        </p:nvSpPr>
        <p:spPr/>
        <p:txBody>
          <a:bodyPr/>
          <a:lstStyle/>
          <a:p>
            <a:fld id="{C864BB8D-94B4-466C-94BF-D114C83BF951}" type="slidenum">
              <a:rPr lang="en-GB" smtClean="0"/>
              <a:pPr/>
              <a:t>‹#›</a:t>
            </a:fld>
            <a:endParaRPr lang="en-GB"/>
          </a:p>
        </p:txBody>
      </p:sp>
      <p:sp>
        <p:nvSpPr>
          <p:cNvPr id="4" name="Footer Placeholder 3">
            <a:extLst>
              <a:ext uri="{FF2B5EF4-FFF2-40B4-BE49-F238E27FC236}">
                <a16:creationId xmlns:a16="http://schemas.microsoft.com/office/drawing/2014/main" id="{5EC0407B-0028-4E56-B688-65172DAEDBFA}"/>
              </a:ext>
            </a:extLst>
          </p:cNvPr>
          <p:cNvSpPr>
            <a:spLocks noGrp="1"/>
          </p:cNvSpPr>
          <p:nvPr>
            <p:ph type="ftr" sz="quarter" idx="11"/>
          </p:nvPr>
        </p:nvSpPr>
        <p:spPr/>
        <p:txBody>
          <a:bodyPr/>
          <a:lstStyle/>
          <a:p>
            <a:r>
              <a:rPr lang="en-US"/>
              <a:t>© HL Display 2019 – All rights reserved</a:t>
            </a:r>
            <a:endParaRPr lang="fr-FR" dirty="0"/>
          </a:p>
        </p:txBody>
      </p:sp>
      <p:sp>
        <p:nvSpPr>
          <p:cNvPr id="6" name="Text Placeholder 6">
            <a:extLst>
              <a:ext uri="{FF2B5EF4-FFF2-40B4-BE49-F238E27FC236}">
                <a16:creationId xmlns:a16="http://schemas.microsoft.com/office/drawing/2014/main" id="{EA918214-0631-461A-AA9C-21FACF61B03F}"/>
              </a:ext>
            </a:extLst>
          </p:cNvPr>
          <p:cNvSpPr>
            <a:spLocks noGrp="1"/>
          </p:cNvSpPr>
          <p:nvPr>
            <p:ph type="body" sz="quarter" idx="13"/>
          </p:nvPr>
        </p:nvSpPr>
        <p:spPr>
          <a:xfrm>
            <a:off x="971551" y="2001600"/>
            <a:ext cx="5545384" cy="3959671"/>
          </a:xfrm>
        </p:spPr>
        <p:txBody>
          <a:bodyPr/>
          <a:lstStyle>
            <a:lvl2pPr marL="174625" indent="-174625">
              <a:defRPr b="0"/>
            </a:lvl2pPr>
            <a:lvl3pPr marL="446088" indent="-182563">
              <a:defRPr/>
            </a:lvl3pPr>
          </a:lstStyle>
          <a:p>
            <a:pPr lvl="0"/>
            <a:r>
              <a:rPr lang="en-US" dirty="0"/>
              <a:t>Click to edit Master text styles</a:t>
            </a:r>
          </a:p>
          <a:p>
            <a:pPr lvl="1"/>
            <a:r>
              <a:rPr lang="en-US" dirty="0"/>
              <a:t>Second level</a:t>
            </a:r>
          </a:p>
          <a:p>
            <a:pPr lvl="2"/>
            <a:r>
              <a:rPr lang="en-US" dirty="0"/>
              <a:t>Third level</a:t>
            </a:r>
          </a:p>
        </p:txBody>
      </p:sp>
      <p:sp>
        <p:nvSpPr>
          <p:cNvPr id="13" name="Picture Placeholder 4">
            <a:extLst>
              <a:ext uri="{FF2B5EF4-FFF2-40B4-BE49-F238E27FC236}">
                <a16:creationId xmlns:a16="http://schemas.microsoft.com/office/drawing/2014/main" id="{97031C2C-0CC6-46C0-AD15-7744DFE72B86}"/>
              </a:ext>
            </a:extLst>
          </p:cNvPr>
          <p:cNvSpPr>
            <a:spLocks noGrp="1"/>
          </p:cNvSpPr>
          <p:nvPr>
            <p:ph type="pic" sz="quarter" idx="14"/>
          </p:nvPr>
        </p:nvSpPr>
        <p:spPr>
          <a:xfrm>
            <a:off x="6559232" y="0"/>
            <a:ext cx="5610543" cy="6840538"/>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 name="connsiteX0" fmla="*/ 0 w 5610543"/>
              <a:gd name="connsiteY0" fmla="*/ 0 h 6840538"/>
              <a:gd name="connsiteX1" fmla="*/ 5580063 w 5610543"/>
              <a:gd name="connsiteY1" fmla="*/ 0 h 6840538"/>
              <a:gd name="connsiteX2" fmla="*/ 5610543 w 5610543"/>
              <a:gd name="connsiteY2" fmla="*/ 6825299 h 6840538"/>
              <a:gd name="connsiteX3" fmla="*/ 0 w 5610543"/>
              <a:gd name="connsiteY3" fmla="*/ 6840538 h 6840538"/>
              <a:gd name="connsiteX4" fmla="*/ 0 w 5610543"/>
              <a:gd name="connsiteY4" fmla="*/ 0 h 6840538"/>
              <a:gd name="connsiteX0" fmla="*/ 2246811 w 5610543"/>
              <a:gd name="connsiteY0" fmla="*/ 0 h 6840538"/>
              <a:gd name="connsiteX1" fmla="*/ 5580063 w 5610543"/>
              <a:gd name="connsiteY1" fmla="*/ 0 h 6840538"/>
              <a:gd name="connsiteX2" fmla="*/ 5610543 w 5610543"/>
              <a:gd name="connsiteY2" fmla="*/ 6825299 h 6840538"/>
              <a:gd name="connsiteX3" fmla="*/ 0 w 5610543"/>
              <a:gd name="connsiteY3" fmla="*/ 6840538 h 6840538"/>
              <a:gd name="connsiteX4" fmla="*/ 2246811 w 5610543"/>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543" h="6840538">
                <a:moveTo>
                  <a:pt x="2246811" y="0"/>
                </a:moveTo>
                <a:lnTo>
                  <a:pt x="5580063" y="0"/>
                </a:lnTo>
                <a:lnTo>
                  <a:pt x="5610543" y="6825299"/>
                </a:lnTo>
                <a:lnTo>
                  <a:pt x="0" y="6840538"/>
                </a:lnTo>
                <a:lnTo>
                  <a:pt x="2246811" y="0"/>
                </a:lnTo>
                <a:close/>
              </a:path>
            </a:pathLst>
          </a:custGeom>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336652339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Fifth element with picture on left side with white background">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5580063" cy="6851424"/>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51424">
                <a:moveTo>
                  <a:pt x="0" y="0"/>
                </a:moveTo>
                <a:lnTo>
                  <a:pt x="5580063" y="0"/>
                </a:lnTo>
                <a:lnTo>
                  <a:pt x="3402920" y="6851424"/>
                </a:lnTo>
                <a:lnTo>
                  <a:pt x="0" y="6840538"/>
                </a:lnTo>
                <a:lnTo>
                  <a:pt x="0" y="0"/>
                </a:lnTo>
                <a:close/>
              </a:path>
            </a:pathLst>
          </a:custGeom>
        </p:spPr>
        <p:txBody>
          <a:bodyPr/>
          <a:lstStyle/>
          <a:p>
            <a:endParaRPr lang="en-GB"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
        <p:nvSpPr>
          <p:cNvPr id="8" name="Title 1">
            <a:extLst>
              <a:ext uri="{FF2B5EF4-FFF2-40B4-BE49-F238E27FC236}">
                <a16:creationId xmlns:a16="http://schemas.microsoft.com/office/drawing/2014/main" id="{C8BB1FAE-292E-4157-8976-7FE70CE00F3C}"/>
              </a:ext>
            </a:extLst>
          </p:cNvPr>
          <p:cNvSpPr>
            <a:spLocks noGrp="1"/>
          </p:cNvSpPr>
          <p:nvPr>
            <p:ph type="title"/>
          </p:nvPr>
        </p:nvSpPr>
        <p:spPr>
          <a:xfrm>
            <a:off x="5580063" y="1476053"/>
            <a:ext cx="5544616" cy="1139825"/>
          </a:xfrm>
        </p:spPr>
        <p:txBody>
          <a:bodyPr/>
          <a:lstStyle/>
          <a:p>
            <a:r>
              <a:rPr lang="en-US" dirty="0"/>
              <a:t>Click to edit Master title style</a:t>
            </a:r>
            <a:endParaRPr lang="sv-SE" dirty="0"/>
          </a:p>
        </p:txBody>
      </p:sp>
      <p:sp>
        <p:nvSpPr>
          <p:cNvPr id="9" name="Text Placeholder 6">
            <a:extLst>
              <a:ext uri="{FF2B5EF4-FFF2-40B4-BE49-F238E27FC236}">
                <a16:creationId xmlns:a16="http://schemas.microsoft.com/office/drawing/2014/main" id="{9A537318-C454-4000-AF34-50B2B34EEB8A}"/>
              </a:ext>
            </a:extLst>
          </p:cNvPr>
          <p:cNvSpPr>
            <a:spLocks noGrp="1"/>
          </p:cNvSpPr>
          <p:nvPr>
            <p:ph type="body" sz="quarter" idx="13"/>
          </p:nvPr>
        </p:nvSpPr>
        <p:spPr>
          <a:xfrm>
            <a:off x="5581850" y="2700190"/>
            <a:ext cx="5545384" cy="3096344"/>
          </a:xfrm>
        </p:spPr>
        <p:txBody>
          <a:bodyPr/>
          <a:lstStyle>
            <a:lvl1pPr>
              <a:defRPr>
                <a:solidFill>
                  <a:schemeClr val="tx1">
                    <a:lumMod val="60000"/>
                    <a:lumOff val="40000"/>
                  </a:schemeClr>
                </a:solidFill>
              </a:defRPr>
            </a:lvl1pPr>
            <a:lvl2pPr marL="174625" indent="-174625">
              <a:defRPr b="0">
                <a:solidFill>
                  <a:schemeClr val="tx1">
                    <a:lumMod val="60000"/>
                    <a:lumOff val="40000"/>
                  </a:schemeClr>
                </a:solidFill>
              </a:defRPr>
            </a:lvl2pPr>
            <a:lvl3pPr marL="446088" indent="-182563">
              <a:defRPr>
                <a:solidFill>
                  <a:schemeClr val="tx1">
                    <a:lumMod val="60000"/>
                    <a:lumOff val="40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11" name="Slide Number Placeholder 5">
            <a:extLst>
              <a:ext uri="{FF2B5EF4-FFF2-40B4-BE49-F238E27FC236}">
                <a16:creationId xmlns:a16="http://schemas.microsoft.com/office/drawing/2014/main" id="{68058425-CE1E-4614-9BA2-469816F85DE2}"/>
              </a:ext>
            </a:extLst>
          </p:cNvPr>
          <p:cNvSpPr>
            <a:spLocks noGrp="1"/>
          </p:cNvSpPr>
          <p:nvPr>
            <p:ph type="sldNum" sz="quarter" idx="4"/>
          </p:nvPr>
        </p:nvSpPr>
        <p:spPr>
          <a:xfrm>
            <a:off x="540271" y="6372597"/>
            <a:ext cx="432048" cy="363538"/>
          </a:xfrm>
          <a:prstGeom prst="rect">
            <a:avLst/>
          </a:prstGeom>
        </p:spPr>
        <p:txBody>
          <a:bodyPr vert="horz" lIns="91440" tIns="45720" rIns="91440" bIns="45720" rtlCol="0" anchor="ctr"/>
          <a:lstStyle>
            <a:lvl1pPr algn="l" rtl="0" fontAlgn="base">
              <a:spcBef>
                <a:spcPct val="0"/>
              </a:spcBef>
              <a:spcAft>
                <a:spcPct val="0"/>
              </a:spcAft>
              <a:defRPr lang="en-GB" sz="1000" kern="1200" smtClean="0">
                <a:solidFill>
                  <a:schemeClr val="bg1"/>
                </a:solidFill>
                <a:latin typeface="Arial" pitchFamily="34" charset="0"/>
                <a:ea typeface="+mn-ea"/>
                <a:cs typeface="Arial" pitchFamily="34" charset="0"/>
              </a:defRPr>
            </a:lvl1pPr>
          </a:lstStyle>
          <a:p>
            <a:fld id="{C864BB8D-94B4-466C-94BF-D114C83BF951}" type="slidenum">
              <a:rPr lang="sv-SE" smtClean="0"/>
              <a:pPr/>
              <a:t>‹#›</a:t>
            </a:fld>
            <a:endParaRPr lang="sv-SE" dirty="0"/>
          </a:p>
        </p:txBody>
      </p:sp>
      <p:sp>
        <p:nvSpPr>
          <p:cNvPr id="12" name="Footer Placeholder 3">
            <a:extLst>
              <a:ext uri="{FF2B5EF4-FFF2-40B4-BE49-F238E27FC236}">
                <a16:creationId xmlns:a16="http://schemas.microsoft.com/office/drawing/2014/main" id="{F4E754B6-AB21-4195-B464-531BCF6DB10D}"/>
              </a:ext>
            </a:extLst>
          </p:cNvPr>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84026468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lue fifth element with whit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B57492-A1DF-4E96-AC19-E82F25ADCE3D}"/>
              </a:ext>
            </a:extLst>
          </p:cNvPr>
          <p:cNvSpPr/>
          <p:nvPr userDrawn="1"/>
        </p:nvSpPr>
        <p:spPr>
          <a:xfrm>
            <a:off x="0" y="0"/>
            <a:ext cx="5580063" cy="6851424"/>
          </a:xfrm>
          <a:custGeom>
            <a:avLst/>
            <a:gdLst>
              <a:gd name="connsiteX0" fmla="*/ 0 w 5580063"/>
              <a:gd name="connsiteY0" fmla="*/ 0 h 6851424"/>
              <a:gd name="connsiteX1" fmla="*/ 5580063 w 5580063"/>
              <a:gd name="connsiteY1" fmla="*/ 0 h 6851424"/>
              <a:gd name="connsiteX2" fmla="*/ 5580063 w 5580063"/>
              <a:gd name="connsiteY2" fmla="*/ 6851424 h 6851424"/>
              <a:gd name="connsiteX3" fmla="*/ 0 w 5580063"/>
              <a:gd name="connsiteY3" fmla="*/ 6851424 h 6851424"/>
              <a:gd name="connsiteX4" fmla="*/ 0 w 5580063"/>
              <a:gd name="connsiteY4" fmla="*/ 0 h 6851424"/>
              <a:gd name="connsiteX0" fmla="*/ 0 w 5580063"/>
              <a:gd name="connsiteY0" fmla="*/ 0 h 6861934"/>
              <a:gd name="connsiteX1" fmla="*/ 5580063 w 5580063"/>
              <a:gd name="connsiteY1" fmla="*/ 0 h 6861934"/>
              <a:gd name="connsiteX2" fmla="*/ 3898408 w 5580063"/>
              <a:gd name="connsiteY2" fmla="*/ 6861934 h 6861934"/>
              <a:gd name="connsiteX3" fmla="*/ 0 w 5580063"/>
              <a:gd name="connsiteY3" fmla="*/ 6851424 h 6861934"/>
              <a:gd name="connsiteX4" fmla="*/ 0 w 5580063"/>
              <a:gd name="connsiteY4" fmla="*/ 0 h 6861934"/>
              <a:gd name="connsiteX0" fmla="*/ 0 w 5580063"/>
              <a:gd name="connsiteY0" fmla="*/ 0 h 6851424"/>
              <a:gd name="connsiteX1" fmla="*/ 5580063 w 5580063"/>
              <a:gd name="connsiteY1" fmla="*/ 0 h 6851424"/>
              <a:gd name="connsiteX2" fmla="*/ 3057580 w 5580063"/>
              <a:gd name="connsiteY2" fmla="*/ 6851424 h 6851424"/>
              <a:gd name="connsiteX3" fmla="*/ 0 w 5580063"/>
              <a:gd name="connsiteY3" fmla="*/ 6851424 h 6851424"/>
              <a:gd name="connsiteX4" fmla="*/ 0 w 5580063"/>
              <a:gd name="connsiteY4" fmla="*/ 0 h 6851424"/>
              <a:gd name="connsiteX0" fmla="*/ 0 w 5580063"/>
              <a:gd name="connsiteY0" fmla="*/ 0 h 6851424"/>
              <a:gd name="connsiteX1" fmla="*/ 5580063 w 5580063"/>
              <a:gd name="connsiteY1" fmla="*/ 0 h 6851424"/>
              <a:gd name="connsiteX2" fmla="*/ 3404422 w 5580063"/>
              <a:gd name="connsiteY2" fmla="*/ 6851424 h 6851424"/>
              <a:gd name="connsiteX3" fmla="*/ 0 w 5580063"/>
              <a:gd name="connsiteY3" fmla="*/ 6851424 h 6851424"/>
              <a:gd name="connsiteX4" fmla="*/ 0 w 5580063"/>
              <a:gd name="connsiteY4" fmla="*/ 0 h 685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51424">
                <a:moveTo>
                  <a:pt x="0" y="0"/>
                </a:moveTo>
                <a:lnTo>
                  <a:pt x="5580063" y="0"/>
                </a:lnTo>
                <a:lnTo>
                  <a:pt x="3404422" y="6851424"/>
                </a:lnTo>
                <a:lnTo>
                  <a:pt x="0" y="6851424"/>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Picture 8">
            <a:extLst>
              <a:ext uri="{FF2B5EF4-FFF2-40B4-BE49-F238E27FC236}">
                <a16:creationId xmlns:a16="http://schemas.microsoft.com/office/drawing/2014/main" id="{8793E735-61BB-4E89-AE53-0D73BFF020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
        <p:nvSpPr>
          <p:cNvPr id="12" name="Title 1">
            <a:extLst>
              <a:ext uri="{FF2B5EF4-FFF2-40B4-BE49-F238E27FC236}">
                <a16:creationId xmlns:a16="http://schemas.microsoft.com/office/drawing/2014/main" id="{324132B0-42DE-4393-87CC-00E1B0AD21EF}"/>
              </a:ext>
            </a:extLst>
          </p:cNvPr>
          <p:cNvSpPr>
            <a:spLocks noGrp="1"/>
          </p:cNvSpPr>
          <p:nvPr>
            <p:ph type="title"/>
          </p:nvPr>
        </p:nvSpPr>
        <p:spPr>
          <a:xfrm>
            <a:off x="5580063" y="1476053"/>
            <a:ext cx="5544616" cy="1139825"/>
          </a:xfrm>
        </p:spPr>
        <p:txBody>
          <a:bodyPr/>
          <a:lstStyle/>
          <a:p>
            <a:r>
              <a:rPr lang="en-US" dirty="0"/>
              <a:t>Click to edit Master title style</a:t>
            </a:r>
            <a:endParaRPr lang="sv-SE" dirty="0"/>
          </a:p>
        </p:txBody>
      </p:sp>
      <p:sp>
        <p:nvSpPr>
          <p:cNvPr id="13" name="Text Placeholder 6">
            <a:extLst>
              <a:ext uri="{FF2B5EF4-FFF2-40B4-BE49-F238E27FC236}">
                <a16:creationId xmlns:a16="http://schemas.microsoft.com/office/drawing/2014/main" id="{25D070B2-C554-43E5-88F5-599106F7B893}"/>
              </a:ext>
            </a:extLst>
          </p:cNvPr>
          <p:cNvSpPr>
            <a:spLocks noGrp="1"/>
          </p:cNvSpPr>
          <p:nvPr>
            <p:ph type="body" sz="quarter" idx="13"/>
          </p:nvPr>
        </p:nvSpPr>
        <p:spPr>
          <a:xfrm>
            <a:off x="5581850" y="2700190"/>
            <a:ext cx="5545384" cy="3096344"/>
          </a:xfrm>
        </p:spPr>
        <p:txBody>
          <a:bodyPr/>
          <a:lstStyle>
            <a:lvl2pPr marL="174625" indent="-174625">
              <a:defRPr b="0"/>
            </a:lvl2pPr>
            <a:lvl3pPr marL="446088" indent="-182563">
              <a:defRPr/>
            </a:lvl3pPr>
          </a:lstStyle>
          <a:p>
            <a:pPr lvl="0"/>
            <a:r>
              <a:rPr lang="en-US" dirty="0"/>
              <a:t>Click to edit Master text styles</a:t>
            </a:r>
          </a:p>
          <a:p>
            <a:pPr lvl="1"/>
            <a:r>
              <a:rPr lang="en-US" dirty="0"/>
              <a:t>Second level</a:t>
            </a:r>
          </a:p>
          <a:p>
            <a:pPr lvl="2"/>
            <a:r>
              <a:rPr lang="en-US" dirty="0"/>
              <a:t>Third level</a:t>
            </a:r>
          </a:p>
        </p:txBody>
      </p:sp>
      <p:sp>
        <p:nvSpPr>
          <p:cNvPr id="14" name="Slide Number Placeholder 5">
            <a:extLst>
              <a:ext uri="{FF2B5EF4-FFF2-40B4-BE49-F238E27FC236}">
                <a16:creationId xmlns:a16="http://schemas.microsoft.com/office/drawing/2014/main" id="{5195999A-453B-4589-BDE4-5E44A837CB34}"/>
              </a:ext>
            </a:extLst>
          </p:cNvPr>
          <p:cNvSpPr>
            <a:spLocks noGrp="1"/>
          </p:cNvSpPr>
          <p:nvPr>
            <p:ph type="sldNum" sz="quarter" idx="4"/>
          </p:nvPr>
        </p:nvSpPr>
        <p:spPr>
          <a:xfrm>
            <a:off x="540271" y="6372597"/>
            <a:ext cx="432048" cy="363538"/>
          </a:xfrm>
          <a:prstGeom prst="rect">
            <a:avLst/>
          </a:prstGeom>
        </p:spPr>
        <p:txBody>
          <a:bodyPr vert="horz" lIns="91440" tIns="45720" rIns="91440" bIns="45720" rtlCol="0" anchor="ctr"/>
          <a:lstStyle>
            <a:lvl1pPr algn="l" rtl="0" fontAlgn="base">
              <a:spcBef>
                <a:spcPct val="0"/>
              </a:spcBef>
              <a:spcAft>
                <a:spcPct val="0"/>
              </a:spcAft>
              <a:defRPr lang="en-GB" sz="1000" kern="1200" smtClean="0">
                <a:solidFill>
                  <a:schemeClr val="bg1"/>
                </a:solidFill>
                <a:latin typeface="Arial" pitchFamily="34" charset="0"/>
                <a:ea typeface="+mn-ea"/>
                <a:cs typeface="Arial" pitchFamily="34" charset="0"/>
              </a:defRPr>
            </a:lvl1pPr>
          </a:lstStyle>
          <a:p>
            <a:fld id="{C864BB8D-94B4-466C-94BF-D114C83BF951}" type="slidenum">
              <a:rPr lang="sv-SE" smtClean="0"/>
              <a:pPr/>
              <a:t>‹#›</a:t>
            </a:fld>
            <a:endParaRPr lang="sv-SE" dirty="0"/>
          </a:p>
        </p:txBody>
      </p:sp>
      <p:sp>
        <p:nvSpPr>
          <p:cNvPr id="15" name="Footer Placeholder 3">
            <a:extLst>
              <a:ext uri="{FF2B5EF4-FFF2-40B4-BE49-F238E27FC236}">
                <a16:creationId xmlns:a16="http://schemas.microsoft.com/office/drawing/2014/main" id="{E80D1143-1255-4380-B644-73BF4291E6EB}"/>
              </a:ext>
            </a:extLst>
          </p:cNvPr>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32493845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lose ups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FR" dirty="0"/>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4" name="Picture Placeholder 4"/>
          <p:cNvSpPr>
            <a:spLocks noGrp="1"/>
          </p:cNvSpPr>
          <p:nvPr>
            <p:ph type="pic" sz="quarter" idx="12"/>
          </p:nvPr>
        </p:nvSpPr>
        <p:spPr>
          <a:xfrm>
            <a:off x="5051684" y="1680210"/>
            <a:ext cx="3444632" cy="3180218"/>
          </a:xfrm>
        </p:spPr>
        <p:txBody>
          <a:bodyPr/>
          <a:lstStyle/>
          <a:p>
            <a:endParaRPr lang="fr-FR"/>
          </a:p>
        </p:txBody>
      </p:sp>
      <p:sp>
        <p:nvSpPr>
          <p:cNvPr id="5" name="Picture Placeholder 4"/>
          <p:cNvSpPr>
            <a:spLocks noGrp="1"/>
          </p:cNvSpPr>
          <p:nvPr>
            <p:ph type="pic" sz="quarter" idx="13"/>
          </p:nvPr>
        </p:nvSpPr>
        <p:spPr>
          <a:xfrm>
            <a:off x="8725143" y="1680210"/>
            <a:ext cx="3444632" cy="3180218"/>
          </a:xfrm>
        </p:spPr>
        <p:txBody>
          <a:bodyPr/>
          <a:lstStyle/>
          <a:p>
            <a:endParaRPr lang="fr-FR"/>
          </a:p>
        </p:txBody>
      </p:sp>
      <p:sp>
        <p:nvSpPr>
          <p:cNvPr id="6" name="Text Placeholder 15"/>
          <p:cNvSpPr>
            <a:spLocks noGrp="1"/>
          </p:cNvSpPr>
          <p:nvPr>
            <p:ph type="body" sz="quarter" idx="17"/>
          </p:nvPr>
        </p:nvSpPr>
        <p:spPr>
          <a:xfrm>
            <a:off x="1188343" y="5076230"/>
            <a:ext cx="3634482" cy="360263"/>
          </a:xfrm>
        </p:spPr>
        <p:txBody>
          <a:bodyPr>
            <a:noAutofit/>
          </a:bodyPr>
          <a:lstStyle>
            <a:lvl1pPr>
              <a:defRPr sz="1600"/>
            </a:lvl1pPr>
          </a:lstStyle>
          <a:p>
            <a:pPr lvl="0"/>
            <a:r>
              <a:rPr lang="en-US" dirty="0"/>
              <a:t>Edit Master text styles</a:t>
            </a:r>
          </a:p>
        </p:txBody>
      </p:sp>
      <p:sp>
        <p:nvSpPr>
          <p:cNvPr id="7" name="Text Placeholder 15"/>
          <p:cNvSpPr>
            <a:spLocks noGrp="1"/>
          </p:cNvSpPr>
          <p:nvPr>
            <p:ph type="body" sz="quarter" idx="18"/>
          </p:nvPr>
        </p:nvSpPr>
        <p:spPr>
          <a:xfrm>
            <a:off x="5042822" y="5076230"/>
            <a:ext cx="3444907" cy="360263"/>
          </a:xfrm>
        </p:spPr>
        <p:txBody>
          <a:bodyPr>
            <a:noAutofit/>
          </a:bodyPr>
          <a:lstStyle>
            <a:lvl1pPr>
              <a:defRPr sz="1600"/>
            </a:lvl1pPr>
          </a:lstStyle>
          <a:p>
            <a:pPr lvl="0"/>
            <a:r>
              <a:rPr lang="en-US" dirty="0"/>
              <a:t>Edit Master text styles</a:t>
            </a:r>
          </a:p>
        </p:txBody>
      </p:sp>
      <p:sp>
        <p:nvSpPr>
          <p:cNvPr id="8" name="Text Placeholder 15"/>
          <p:cNvSpPr>
            <a:spLocks noGrp="1"/>
          </p:cNvSpPr>
          <p:nvPr>
            <p:ph type="body" sz="quarter" idx="19"/>
          </p:nvPr>
        </p:nvSpPr>
        <p:spPr>
          <a:xfrm>
            <a:off x="8707694" y="5076230"/>
            <a:ext cx="3444907" cy="360263"/>
          </a:xfrm>
        </p:spPr>
        <p:txBody>
          <a:bodyPr>
            <a:noAutofit/>
          </a:bodyPr>
          <a:lstStyle>
            <a:lvl1pPr>
              <a:defRPr sz="1600"/>
            </a:lvl1pPr>
          </a:lstStyle>
          <a:p>
            <a:pPr lvl="0"/>
            <a:r>
              <a:rPr lang="en-US" dirty="0"/>
              <a:t>Edit Master text styles</a:t>
            </a:r>
          </a:p>
        </p:txBody>
      </p:sp>
      <p:sp>
        <p:nvSpPr>
          <p:cNvPr id="9" name="Picture Placeholder 28"/>
          <p:cNvSpPr>
            <a:spLocks noGrp="1"/>
          </p:cNvSpPr>
          <p:nvPr>
            <p:ph type="pic" sz="quarter" idx="20"/>
          </p:nvPr>
        </p:nvSpPr>
        <p:spPr>
          <a:xfrm>
            <a:off x="1239053" y="1680210"/>
            <a:ext cx="3583772" cy="3161274"/>
          </a:xfrm>
          <a:custGeom>
            <a:avLst/>
            <a:gdLst>
              <a:gd name="connsiteX0" fmla="*/ 0 w 3444875"/>
              <a:gd name="connsiteY0" fmla="*/ 3149699 h 3149699"/>
              <a:gd name="connsiteX1" fmla="*/ 787425 w 3444875"/>
              <a:gd name="connsiteY1" fmla="*/ 0 h 3149699"/>
              <a:gd name="connsiteX2" fmla="*/ 3444875 w 3444875"/>
              <a:gd name="connsiteY2" fmla="*/ 0 h 3149699"/>
              <a:gd name="connsiteX3" fmla="*/ 2657450 w 3444875"/>
              <a:gd name="connsiteY3" fmla="*/ 3149699 h 3149699"/>
              <a:gd name="connsiteX4" fmla="*/ 0 w 3444875"/>
              <a:gd name="connsiteY4" fmla="*/ 3149699 h 3149699"/>
              <a:gd name="connsiteX0" fmla="*/ 0 w 3444875"/>
              <a:gd name="connsiteY0" fmla="*/ 3149699 h 3161274"/>
              <a:gd name="connsiteX1" fmla="*/ 787425 w 3444875"/>
              <a:gd name="connsiteY1" fmla="*/ 0 h 3161274"/>
              <a:gd name="connsiteX2" fmla="*/ 3444875 w 3444875"/>
              <a:gd name="connsiteY2" fmla="*/ 0 h 3161274"/>
              <a:gd name="connsiteX3" fmla="*/ 3375081 w 3444875"/>
              <a:gd name="connsiteY3" fmla="*/ 3161274 h 3161274"/>
              <a:gd name="connsiteX4" fmla="*/ 0 w 3444875"/>
              <a:gd name="connsiteY4" fmla="*/ 3149699 h 3161274"/>
              <a:gd name="connsiteX0" fmla="*/ 0 w 3444875"/>
              <a:gd name="connsiteY0" fmla="*/ 3149699 h 3161274"/>
              <a:gd name="connsiteX1" fmla="*/ 787425 w 3444875"/>
              <a:gd name="connsiteY1" fmla="*/ 0 h 3161274"/>
              <a:gd name="connsiteX2" fmla="*/ 3444875 w 3444875"/>
              <a:gd name="connsiteY2" fmla="*/ 0 h 3161274"/>
              <a:gd name="connsiteX3" fmla="*/ 3432955 w 3444875"/>
              <a:gd name="connsiteY3" fmla="*/ 3161274 h 3161274"/>
              <a:gd name="connsiteX4" fmla="*/ 0 w 3444875"/>
              <a:gd name="connsiteY4" fmla="*/ 3149699 h 3161274"/>
              <a:gd name="connsiteX0" fmla="*/ 0 w 3583772"/>
              <a:gd name="connsiteY0" fmla="*/ 3161274 h 3161274"/>
              <a:gd name="connsiteX1" fmla="*/ 926322 w 3583772"/>
              <a:gd name="connsiteY1" fmla="*/ 0 h 3161274"/>
              <a:gd name="connsiteX2" fmla="*/ 3583772 w 3583772"/>
              <a:gd name="connsiteY2" fmla="*/ 0 h 3161274"/>
              <a:gd name="connsiteX3" fmla="*/ 3571852 w 3583772"/>
              <a:gd name="connsiteY3" fmla="*/ 3161274 h 3161274"/>
              <a:gd name="connsiteX4" fmla="*/ 0 w 3583772"/>
              <a:gd name="connsiteY4" fmla="*/ 3161274 h 3161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772" h="3161274">
                <a:moveTo>
                  <a:pt x="0" y="3161274"/>
                </a:moveTo>
                <a:lnTo>
                  <a:pt x="926322" y="0"/>
                </a:lnTo>
                <a:lnTo>
                  <a:pt x="3583772" y="0"/>
                </a:lnTo>
                <a:cubicBezTo>
                  <a:pt x="3579799" y="1053758"/>
                  <a:pt x="3575825" y="2107516"/>
                  <a:pt x="3571852" y="3161274"/>
                </a:cubicBezTo>
                <a:lnTo>
                  <a:pt x="0" y="3161274"/>
                </a:lnTo>
                <a:close/>
              </a:path>
            </a:pathLst>
          </a:custGeom>
          <a:noFill/>
        </p:spPr>
        <p:txBody>
          <a:bodyPr/>
          <a:lstStyle/>
          <a:p>
            <a:endParaRPr lang="fr-FR" dirty="0"/>
          </a:p>
        </p:txBody>
      </p:sp>
      <p:sp>
        <p:nvSpPr>
          <p:cNvPr id="11"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pic>
        <p:nvPicPr>
          <p:cNvPr id="12" name="Picture 11">
            <a:extLst>
              <a:ext uri="{FF2B5EF4-FFF2-40B4-BE49-F238E27FC236}">
                <a16:creationId xmlns:a16="http://schemas.microsoft.com/office/drawing/2014/main" id="{7265A276-E0C9-41CF-9573-D3228C6D69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Tree>
    <p:extLst>
      <p:ext uri="{BB962C8B-B14F-4D97-AF65-F5344CB8AC3E}">
        <p14:creationId xmlns:p14="http://schemas.microsoft.com/office/powerpoint/2010/main" val="29537478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hapter p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0165" y="1908101"/>
            <a:ext cx="10589444" cy="995809"/>
          </a:xfrm>
        </p:spPr>
        <p:txBody>
          <a:bodyPr>
            <a:noAutofit/>
          </a:bodyPr>
          <a:lstStyle>
            <a:lvl1pPr algn="ctr">
              <a:defRPr sz="4000">
                <a:solidFill>
                  <a:schemeClr val="bg2"/>
                </a:solidFill>
              </a:defRPr>
            </a:lvl1pPr>
          </a:lstStyle>
          <a:p>
            <a:r>
              <a:rPr lang="en-US" dirty="0"/>
              <a:t>Click to edit Master title style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864BB8D-94B4-466C-94BF-D114C83BF951}" type="slidenum">
              <a:rPr lang="en-GB" smtClean="0"/>
              <a:pPr/>
              <a:t>‹#›</a:t>
            </a:fld>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000" y="5904000"/>
            <a:ext cx="881889" cy="540000"/>
          </a:xfrm>
          <a:prstGeom prst="rect">
            <a:avLst/>
          </a:prstGeom>
        </p:spPr>
      </p:pic>
      <p:sp>
        <p:nvSpPr>
          <p:cNvPr id="7"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1618452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loured 5th element and background picture">
    <p:bg>
      <p:bgPr>
        <a:solidFill>
          <a:schemeClr val="tx2"/>
        </a:solidFill>
        <a:effectLst/>
      </p:bgPr>
    </p:bg>
    <p:spTree>
      <p:nvGrpSpPr>
        <p:cNvPr id="1" name=""/>
        <p:cNvGrpSpPr/>
        <p:nvPr/>
      </p:nvGrpSpPr>
      <p:grpSpPr>
        <a:xfrm>
          <a:off x="0" y="0"/>
          <a:ext cx="0" cy="0"/>
          <a:chOff x="0" y="0"/>
          <a:chExt cx="0" cy="0"/>
        </a:xfrm>
      </p:grpSpPr>
      <p:sp>
        <p:nvSpPr>
          <p:cNvPr id="7" name="Picture Placeholder 4"/>
          <p:cNvSpPr>
            <a:spLocks noGrp="1"/>
          </p:cNvSpPr>
          <p:nvPr>
            <p:ph type="pic" sz="quarter" idx="11"/>
          </p:nvPr>
        </p:nvSpPr>
        <p:spPr>
          <a:xfrm>
            <a:off x="0" y="0"/>
            <a:ext cx="5580063" cy="6851424"/>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51424">
                <a:moveTo>
                  <a:pt x="0" y="0"/>
                </a:moveTo>
                <a:lnTo>
                  <a:pt x="5580063" y="0"/>
                </a:lnTo>
                <a:lnTo>
                  <a:pt x="3402920" y="6851424"/>
                </a:lnTo>
                <a:lnTo>
                  <a:pt x="0" y="6840538"/>
                </a:lnTo>
                <a:lnTo>
                  <a:pt x="0" y="0"/>
                </a:lnTo>
                <a:close/>
              </a:path>
            </a:pathLst>
          </a:custGeom>
        </p:spPr>
        <p:txBody>
          <a:bodyPr/>
          <a:lstStyle/>
          <a:p>
            <a:endParaRPr lang="en-GB" dirty="0"/>
          </a:p>
        </p:txBody>
      </p:sp>
      <p:sp>
        <p:nvSpPr>
          <p:cNvPr id="2" name="Title 1"/>
          <p:cNvSpPr>
            <a:spLocks noGrp="1"/>
          </p:cNvSpPr>
          <p:nvPr>
            <p:ph type="title"/>
          </p:nvPr>
        </p:nvSpPr>
        <p:spPr>
          <a:xfrm>
            <a:off x="8206989" y="2484165"/>
            <a:ext cx="3566530" cy="2940025"/>
          </a:xfrm>
        </p:spPr>
        <p:txBody>
          <a:bodyPr>
            <a:noAutofit/>
          </a:bodyPr>
          <a:lstStyle>
            <a:lvl1pPr algn="r">
              <a:defRPr sz="4000">
                <a:solidFill>
                  <a:schemeClr val="bg2"/>
                </a:solidFill>
              </a:defRPr>
            </a:lvl1pPr>
          </a:lstStyle>
          <a:p>
            <a:r>
              <a:rPr lang="en-US" dirty="0"/>
              <a:t>Click to edit Master title style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864BB8D-94B4-466C-94BF-D114C83BF951}" type="slidenum">
              <a:rPr lang="en-GB" smtClean="0"/>
              <a:pPr/>
              <a:t>‹#›</a:t>
            </a:fld>
            <a:endParaRPr lang="en-GB"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sp>
        <p:nvSpPr>
          <p:cNvPr id="4" name="Text Placeholder 3"/>
          <p:cNvSpPr>
            <a:spLocks noGrp="1"/>
          </p:cNvSpPr>
          <p:nvPr>
            <p:ph type="body" sz="quarter" idx="13"/>
          </p:nvPr>
        </p:nvSpPr>
        <p:spPr>
          <a:xfrm>
            <a:off x="467742" y="467941"/>
            <a:ext cx="2880841" cy="4608512"/>
          </a:xfrm>
        </p:spPr>
        <p:txBody>
          <a:bodyPr/>
          <a:lstStyle>
            <a:lvl1pPr>
              <a:defRPr sz="4000">
                <a:solidFill>
                  <a:schemeClr val="bg2"/>
                </a:solidFill>
              </a:defRPr>
            </a:lvl1pPr>
          </a:lstStyle>
          <a:p>
            <a:pPr lvl="0"/>
            <a:r>
              <a:rPr lang="en-US" dirty="0"/>
              <a:t>Edit Master text styles</a:t>
            </a:r>
          </a:p>
        </p:txBody>
      </p:sp>
      <p:sp>
        <p:nvSpPr>
          <p:cNvPr id="8"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2018 – All rights reserved</a:t>
            </a:r>
            <a:endParaRPr lang="fr-FR" dirty="0"/>
          </a:p>
        </p:txBody>
      </p:sp>
    </p:spTree>
    <p:extLst>
      <p:ext uri="{BB962C8B-B14F-4D97-AF65-F5344CB8AC3E}">
        <p14:creationId xmlns:p14="http://schemas.microsoft.com/office/powerpoint/2010/main" val="17289775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framed picture + coloured slide">
    <p:bg>
      <p:bgPr>
        <a:solidFill>
          <a:schemeClr val="tx2"/>
        </a:solidFill>
        <a:effectLst/>
      </p:bgPr>
    </p:bg>
    <p:spTree>
      <p:nvGrpSpPr>
        <p:cNvPr id="1" name=""/>
        <p:cNvGrpSpPr/>
        <p:nvPr/>
      </p:nvGrpSpPr>
      <p:grpSpPr>
        <a:xfrm>
          <a:off x="0" y="0"/>
          <a:ext cx="0" cy="0"/>
          <a:chOff x="0" y="0"/>
          <a:chExt cx="0" cy="0"/>
        </a:xfrm>
      </p:grpSpPr>
      <p:sp>
        <p:nvSpPr>
          <p:cNvPr id="7" name="Picture Placeholder 4"/>
          <p:cNvSpPr>
            <a:spLocks noGrp="1"/>
          </p:cNvSpPr>
          <p:nvPr>
            <p:ph type="pic" sz="quarter" idx="11"/>
          </p:nvPr>
        </p:nvSpPr>
        <p:spPr>
          <a:xfrm>
            <a:off x="0" y="0"/>
            <a:ext cx="5580063" cy="6851424"/>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51424">
                <a:moveTo>
                  <a:pt x="0" y="0"/>
                </a:moveTo>
                <a:lnTo>
                  <a:pt x="5580063" y="0"/>
                </a:lnTo>
                <a:lnTo>
                  <a:pt x="3402920" y="6851424"/>
                </a:lnTo>
                <a:lnTo>
                  <a:pt x="0" y="6840538"/>
                </a:lnTo>
                <a:lnTo>
                  <a:pt x="0" y="0"/>
                </a:lnTo>
                <a:close/>
              </a:path>
            </a:pathLst>
          </a:custGeom>
        </p:spPr>
        <p:txBody>
          <a:bodyPr/>
          <a:lstStyle>
            <a:lvl1pPr>
              <a:defRPr>
                <a:solidFill>
                  <a:schemeClr val="bg1"/>
                </a:solidFill>
              </a:defRPr>
            </a:lvl1pPr>
          </a:lstStyle>
          <a:p>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000" y="5904000"/>
            <a:ext cx="881889" cy="540000"/>
          </a:xfrm>
          <a:prstGeom prst="rect">
            <a:avLst/>
          </a:prstGeom>
        </p:spPr>
      </p:pic>
      <p:sp>
        <p:nvSpPr>
          <p:cNvPr id="10" name="Title 1">
            <a:extLst>
              <a:ext uri="{FF2B5EF4-FFF2-40B4-BE49-F238E27FC236}">
                <a16:creationId xmlns:a16="http://schemas.microsoft.com/office/drawing/2014/main" id="{6C13A741-605A-4BC1-B12F-6B4884693E96}"/>
              </a:ext>
            </a:extLst>
          </p:cNvPr>
          <p:cNvSpPr>
            <a:spLocks noGrp="1"/>
          </p:cNvSpPr>
          <p:nvPr>
            <p:ph type="title"/>
          </p:nvPr>
        </p:nvSpPr>
        <p:spPr>
          <a:xfrm>
            <a:off x="5580063" y="1476053"/>
            <a:ext cx="5544616" cy="1139825"/>
          </a:xfrm>
        </p:spPr>
        <p:txBody>
          <a:bodyPr/>
          <a:lstStyle>
            <a:lvl1pPr>
              <a:defRPr>
                <a:solidFill>
                  <a:schemeClr val="bg2"/>
                </a:solidFill>
              </a:defRPr>
            </a:lvl1pPr>
          </a:lstStyle>
          <a:p>
            <a:r>
              <a:rPr lang="en-US" dirty="0"/>
              <a:t>Click to edit Master title style</a:t>
            </a:r>
            <a:endParaRPr lang="sv-SE" dirty="0"/>
          </a:p>
        </p:txBody>
      </p:sp>
      <p:sp>
        <p:nvSpPr>
          <p:cNvPr id="11" name="Text Placeholder 6">
            <a:extLst>
              <a:ext uri="{FF2B5EF4-FFF2-40B4-BE49-F238E27FC236}">
                <a16:creationId xmlns:a16="http://schemas.microsoft.com/office/drawing/2014/main" id="{37B0033A-ADF4-48AE-89CB-79A6BEA12A9E}"/>
              </a:ext>
            </a:extLst>
          </p:cNvPr>
          <p:cNvSpPr>
            <a:spLocks noGrp="1"/>
          </p:cNvSpPr>
          <p:nvPr>
            <p:ph type="body" sz="quarter" idx="13"/>
          </p:nvPr>
        </p:nvSpPr>
        <p:spPr>
          <a:xfrm>
            <a:off x="5581850" y="2700190"/>
            <a:ext cx="5545384" cy="3096344"/>
          </a:xfrm>
        </p:spPr>
        <p:txBody>
          <a:bodyPr/>
          <a:lstStyle>
            <a:lvl1pPr>
              <a:defRPr>
                <a:solidFill>
                  <a:schemeClr val="bg2"/>
                </a:solidFill>
              </a:defRPr>
            </a:lvl1pPr>
            <a:lvl2pPr marL="174625" indent="-174625">
              <a:defRPr b="0">
                <a:solidFill>
                  <a:schemeClr val="bg2"/>
                </a:solidFill>
              </a:defRPr>
            </a:lvl2pPr>
            <a:lvl3pPr marL="446088" indent="-182563">
              <a:defRPr>
                <a:solidFill>
                  <a:schemeClr val="bg2"/>
                </a:solidFill>
              </a:defRPr>
            </a:lvl3pPr>
          </a:lstStyle>
          <a:p>
            <a:pPr lvl="0"/>
            <a:r>
              <a:rPr lang="en-US" dirty="0"/>
              <a:t>Click to edit Master text styles</a:t>
            </a:r>
          </a:p>
          <a:p>
            <a:pPr lvl="1"/>
            <a:r>
              <a:rPr lang="en-US" dirty="0"/>
              <a:t>Second level</a:t>
            </a:r>
          </a:p>
          <a:p>
            <a:pPr lvl="2"/>
            <a:r>
              <a:rPr lang="en-US" dirty="0"/>
              <a:t>Third level</a:t>
            </a:r>
          </a:p>
        </p:txBody>
      </p:sp>
      <p:sp>
        <p:nvSpPr>
          <p:cNvPr id="12" name="Slide Number Placeholder 5">
            <a:extLst>
              <a:ext uri="{FF2B5EF4-FFF2-40B4-BE49-F238E27FC236}">
                <a16:creationId xmlns:a16="http://schemas.microsoft.com/office/drawing/2014/main" id="{433DB39A-143B-4E21-B66E-C747B1944757}"/>
              </a:ext>
            </a:extLst>
          </p:cNvPr>
          <p:cNvSpPr>
            <a:spLocks noGrp="1"/>
          </p:cNvSpPr>
          <p:nvPr>
            <p:ph type="sldNum" sz="quarter" idx="4"/>
          </p:nvPr>
        </p:nvSpPr>
        <p:spPr>
          <a:xfrm>
            <a:off x="540271" y="6372597"/>
            <a:ext cx="432048" cy="363538"/>
          </a:xfrm>
          <a:prstGeom prst="rect">
            <a:avLst/>
          </a:prstGeom>
        </p:spPr>
        <p:txBody>
          <a:bodyPr vert="horz" lIns="91440" tIns="45720" rIns="91440" bIns="45720" rtlCol="0" anchor="ctr"/>
          <a:lstStyle>
            <a:lvl1pPr algn="l" rtl="0" fontAlgn="base">
              <a:spcBef>
                <a:spcPct val="0"/>
              </a:spcBef>
              <a:spcAft>
                <a:spcPct val="0"/>
              </a:spcAft>
              <a:defRPr lang="en-GB" sz="1000" kern="1200" smtClean="0">
                <a:solidFill>
                  <a:schemeClr val="bg1"/>
                </a:solidFill>
                <a:latin typeface="Arial" pitchFamily="34" charset="0"/>
                <a:ea typeface="+mn-ea"/>
                <a:cs typeface="Arial" pitchFamily="34" charset="0"/>
              </a:defRPr>
            </a:lvl1pPr>
          </a:lstStyle>
          <a:p>
            <a:fld id="{C864BB8D-94B4-466C-94BF-D114C83BF951}" type="slidenum">
              <a:rPr lang="sv-SE" smtClean="0"/>
              <a:pPr/>
              <a:t>‹#›</a:t>
            </a:fld>
            <a:endParaRPr lang="sv-SE" dirty="0"/>
          </a:p>
        </p:txBody>
      </p:sp>
      <p:sp>
        <p:nvSpPr>
          <p:cNvPr id="13" name="Footer Placeholder 3">
            <a:extLst>
              <a:ext uri="{FF2B5EF4-FFF2-40B4-BE49-F238E27FC236}">
                <a16:creationId xmlns:a16="http://schemas.microsoft.com/office/drawing/2014/main" id="{904E8A03-9A22-485E-9E85-B8CB75F063B3}"/>
              </a:ext>
            </a:extLst>
          </p:cNvPr>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136687121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loured 5th element and background picture">
    <p:bg>
      <p:bgPr>
        <a:solidFill>
          <a:schemeClr val="tx2"/>
        </a:solidFill>
        <a:effectLst/>
      </p:bgPr>
    </p:bg>
    <p:spTree>
      <p:nvGrpSpPr>
        <p:cNvPr id="1" name=""/>
        <p:cNvGrpSpPr/>
        <p:nvPr/>
      </p:nvGrpSpPr>
      <p:grpSpPr>
        <a:xfrm>
          <a:off x="0" y="0"/>
          <a:ext cx="0" cy="0"/>
          <a:chOff x="0" y="0"/>
          <a:chExt cx="0" cy="0"/>
        </a:xfrm>
      </p:grpSpPr>
      <p:sp>
        <p:nvSpPr>
          <p:cNvPr id="7" name="Picture Placeholder 4"/>
          <p:cNvSpPr>
            <a:spLocks noGrp="1"/>
          </p:cNvSpPr>
          <p:nvPr>
            <p:ph type="pic" sz="quarter" idx="11"/>
          </p:nvPr>
        </p:nvSpPr>
        <p:spPr>
          <a:xfrm>
            <a:off x="0" y="0"/>
            <a:ext cx="5580063" cy="6851424"/>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51424">
                <a:moveTo>
                  <a:pt x="0" y="0"/>
                </a:moveTo>
                <a:lnTo>
                  <a:pt x="5580063" y="0"/>
                </a:lnTo>
                <a:lnTo>
                  <a:pt x="3402920" y="6851424"/>
                </a:lnTo>
                <a:lnTo>
                  <a:pt x="0" y="6840538"/>
                </a:lnTo>
                <a:lnTo>
                  <a:pt x="0" y="0"/>
                </a:lnTo>
                <a:close/>
              </a:path>
            </a:pathLst>
          </a:custGeom>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864BB8D-94B4-466C-94BF-D114C83BF951}" type="slidenum">
              <a:rPr lang="en-GB" smtClean="0"/>
              <a:pPr/>
              <a:t>‹#›</a:t>
            </a:fld>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000" y="5904000"/>
            <a:ext cx="881889" cy="540000"/>
          </a:xfrm>
          <a:prstGeom prst="rect">
            <a:avLst/>
          </a:prstGeom>
        </p:spPr>
      </p:pic>
      <p:sp>
        <p:nvSpPr>
          <p:cNvPr id="4" name="Text Placeholder 3"/>
          <p:cNvSpPr>
            <a:spLocks noGrp="1"/>
          </p:cNvSpPr>
          <p:nvPr>
            <p:ph type="body" sz="quarter" idx="13"/>
          </p:nvPr>
        </p:nvSpPr>
        <p:spPr>
          <a:xfrm>
            <a:off x="467742" y="467941"/>
            <a:ext cx="2880841" cy="4608512"/>
          </a:xfrm>
        </p:spPr>
        <p:txBody>
          <a:bodyPr/>
          <a:lstStyle>
            <a:lvl1pPr>
              <a:defRPr sz="2800">
                <a:solidFill>
                  <a:schemeClr val="bg2"/>
                </a:solidFill>
              </a:defRPr>
            </a:lvl1pPr>
          </a:lstStyle>
          <a:p>
            <a:pPr lvl="0"/>
            <a:r>
              <a:rPr lang="en-US" dirty="0"/>
              <a:t>Edit Master text styles</a:t>
            </a:r>
          </a:p>
        </p:txBody>
      </p:sp>
      <p:sp>
        <p:nvSpPr>
          <p:cNvPr id="8"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
        <p:nvSpPr>
          <p:cNvPr id="9" name="Title 1">
            <a:extLst>
              <a:ext uri="{FF2B5EF4-FFF2-40B4-BE49-F238E27FC236}">
                <a16:creationId xmlns:a16="http://schemas.microsoft.com/office/drawing/2014/main" id="{45D6E11B-79DF-4CDC-9CE5-3BD2AF0585A0}"/>
              </a:ext>
            </a:extLst>
          </p:cNvPr>
          <p:cNvSpPr>
            <a:spLocks noGrp="1"/>
          </p:cNvSpPr>
          <p:nvPr>
            <p:ph type="title"/>
          </p:nvPr>
        </p:nvSpPr>
        <p:spPr>
          <a:xfrm>
            <a:off x="5580063" y="1476053"/>
            <a:ext cx="5544616" cy="1139825"/>
          </a:xfrm>
        </p:spPr>
        <p:txBody>
          <a:bodyPr/>
          <a:lstStyle>
            <a:lvl1pPr>
              <a:defRPr>
                <a:solidFill>
                  <a:schemeClr val="bg2"/>
                </a:solidFill>
              </a:defRPr>
            </a:lvl1pPr>
          </a:lstStyle>
          <a:p>
            <a:r>
              <a:rPr lang="en-US" dirty="0"/>
              <a:t>Click to edit Master title style</a:t>
            </a:r>
            <a:endParaRPr lang="sv-SE" dirty="0"/>
          </a:p>
        </p:txBody>
      </p:sp>
      <p:sp>
        <p:nvSpPr>
          <p:cNvPr id="10" name="Text Placeholder 6">
            <a:extLst>
              <a:ext uri="{FF2B5EF4-FFF2-40B4-BE49-F238E27FC236}">
                <a16:creationId xmlns:a16="http://schemas.microsoft.com/office/drawing/2014/main" id="{59D31B1D-897A-471D-BD84-4D3D8884520E}"/>
              </a:ext>
            </a:extLst>
          </p:cNvPr>
          <p:cNvSpPr>
            <a:spLocks noGrp="1"/>
          </p:cNvSpPr>
          <p:nvPr>
            <p:ph type="body" sz="quarter" idx="14"/>
          </p:nvPr>
        </p:nvSpPr>
        <p:spPr>
          <a:xfrm>
            <a:off x="5581850" y="2700190"/>
            <a:ext cx="5545384" cy="3096344"/>
          </a:xfrm>
        </p:spPr>
        <p:txBody>
          <a:bodyPr/>
          <a:lstStyle>
            <a:lvl1pPr>
              <a:defRPr>
                <a:solidFill>
                  <a:schemeClr val="bg2"/>
                </a:solidFill>
              </a:defRPr>
            </a:lvl1pPr>
            <a:lvl2pPr marL="174625" indent="-174625">
              <a:defRPr b="0">
                <a:solidFill>
                  <a:schemeClr val="bg2"/>
                </a:solidFill>
              </a:defRPr>
            </a:lvl2pPr>
            <a:lvl3pPr marL="446088" indent="-182563">
              <a:defRPr>
                <a:solidFill>
                  <a:schemeClr val="bg2"/>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284705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hank you  Layou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68363" y="1992412"/>
            <a:ext cx="9433048" cy="2291953"/>
          </a:xfrm>
        </p:spPr>
        <p:txBody>
          <a:bodyPr>
            <a:noAutofit/>
          </a:bodyPr>
          <a:lstStyle>
            <a:lvl1pPr algn="ctr">
              <a:defRPr sz="6000" b="0">
                <a:solidFill>
                  <a:schemeClr val="bg2"/>
                </a:solidFill>
              </a:defRPr>
            </a:lvl1pPr>
          </a:lstStyle>
          <a:p>
            <a:r>
              <a:rPr lang="en-US" dirty="0"/>
              <a:t>Thank you!</a:t>
            </a:r>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000" y="5904000"/>
            <a:ext cx="881889" cy="540000"/>
          </a:xfrm>
          <a:prstGeom prst="rect">
            <a:avLst/>
          </a:prstGeom>
        </p:spPr>
      </p:pic>
      <p:grpSp>
        <p:nvGrpSpPr>
          <p:cNvPr id="6" name="Group 5">
            <a:extLst>
              <a:ext uri="{FF2B5EF4-FFF2-40B4-BE49-F238E27FC236}">
                <a16:creationId xmlns:a16="http://schemas.microsoft.com/office/drawing/2014/main" id="{571369E9-7576-4844-9AF1-4091A3CD6707}"/>
              </a:ext>
            </a:extLst>
          </p:cNvPr>
          <p:cNvGrpSpPr/>
          <p:nvPr userDrawn="1"/>
        </p:nvGrpSpPr>
        <p:grpSpPr>
          <a:xfrm>
            <a:off x="540271" y="5138376"/>
            <a:ext cx="6985350" cy="1152127"/>
            <a:chOff x="540271" y="5138376"/>
            <a:chExt cx="6985350" cy="1152127"/>
          </a:xfrm>
        </p:grpSpPr>
        <p:pic>
          <p:nvPicPr>
            <p:cNvPr id="11" name="Picture 10">
              <a:extLst>
                <a:ext uri="{FF2B5EF4-FFF2-40B4-BE49-F238E27FC236}">
                  <a16:creationId xmlns:a16="http://schemas.microsoft.com/office/drawing/2014/main" id="{5EDDA73C-C73A-4652-A24E-E83FF11427C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890" b="31479"/>
            <a:stretch/>
          </p:blipFill>
          <p:spPr>
            <a:xfrm>
              <a:off x="2160798" y="5138376"/>
              <a:ext cx="1799307" cy="1152127"/>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36615" y="5336009"/>
              <a:ext cx="1830986" cy="878185"/>
            </a:xfrm>
            <a:prstGeom prst="rect">
              <a:avLst/>
            </a:prstGeom>
          </p:spPr>
        </p:pic>
        <p:pic>
          <p:nvPicPr>
            <p:cNvPr id="19" name="Picture 18"/>
            <p:cNvPicPr>
              <a:picLocks noChangeAspect="1"/>
            </p:cNvPicPr>
            <p:nvPr userDrawn="1"/>
          </p:nvPicPr>
          <p:blipFill rotWithShape="1">
            <a:blip r:embed="rId5" cstate="print">
              <a:extLst>
                <a:ext uri="{28A0092B-C50C-407E-A947-70E740481C1C}">
                  <a14:useLocalDpi xmlns:a14="http://schemas.microsoft.com/office/drawing/2010/main" val="0"/>
                </a:ext>
              </a:extLst>
            </a:blip>
            <a:srcRect t="72634" b="13682"/>
            <a:stretch/>
          </p:blipFill>
          <p:spPr>
            <a:xfrm>
              <a:off x="5724847" y="5508501"/>
              <a:ext cx="1800774" cy="532756"/>
            </a:xfrm>
            <a:prstGeom prst="rect">
              <a:avLst/>
            </a:prstGeom>
          </p:spPr>
        </p:pic>
        <p:pic>
          <p:nvPicPr>
            <p:cNvPr id="13" name="Picture 12">
              <a:extLst>
                <a:ext uri="{FF2B5EF4-FFF2-40B4-BE49-F238E27FC236}">
                  <a16:creationId xmlns:a16="http://schemas.microsoft.com/office/drawing/2014/main" id="{90512660-082C-42CB-A19F-B134F2B00D7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8257" b="57669"/>
            <a:stretch/>
          </p:blipFill>
          <p:spPr>
            <a:xfrm>
              <a:off x="540271" y="5334196"/>
              <a:ext cx="1799307" cy="936104"/>
            </a:xfrm>
            <a:prstGeom prst="rect">
              <a:avLst/>
            </a:prstGeom>
          </p:spPr>
        </p:pic>
      </p:grpSp>
    </p:spTree>
    <p:extLst>
      <p:ext uri="{BB962C8B-B14F-4D97-AF65-F5344CB8AC3E}">
        <p14:creationId xmlns:p14="http://schemas.microsoft.com/office/powerpoint/2010/main" val="16546881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Chapter page">
    <p:bg>
      <p:bgPr>
        <a:solidFill>
          <a:schemeClr val="tx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4488D4-CD72-4342-818C-A7B16A1ED3CC}"/>
              </a:ext>
            </a:extLst>
          </p:cNvPr>
          <p:cNvGrpSpPr/>
          <p:nvPr userDrawn="1"/>
        </p:nvGrpSpPr>
        <p:grpSpPr>
          <a:xfrm>
            <a:off x="1150205" y="1940353"/>
            <a:ext cx="9869364" cy="2570196"/>
            <a:chOff x="1150205" y="1940353"/>
            <a:chExt cx="9869364" cy="2570196"/>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106" y="1940353"/>
              <a:ext cx="2469563" cy="1512169"/>
            </a:xfrm>
            <a:prstGeom prst="rect">
              <a:avLst/>
            </a:prstGeom>
          </p:spPr>
        </p:pic>
        <p:sp>
          <p:nvSpPr>
            <p:cNvPr id="8" name="Title 1">
              <a:extLst>
                <a:ext uri="{FF2B5EF4-FFF2-40B4-BE49-F238E27FC236}">
                  <a16:creationId xmlns:a16="http://schemas.microsoft.com/office/drawing/2014/main" id="{03FCC5F1-E6C4-4992-A8CA-064E596743BA}"/>
                </a:ext>
              </a:extLst>
            </p:cNvPr>
            <p:cNvSpPr txBox="1">
              <a:spLocks/>
            </p:cNvSpPr>
            <p:nvPr userDrawn="1"/>
          </p:nvSpPr>
          <p:spPr>
            <a:xfrm>
              <a:off x="1150205" y="3574445"/>
              <a:ext cx="9869364" cy="936104"/>
            </a:xfrm>
            <a:prstGeom prst="rect">
              <a:avLst/>
            </a:prstGeom>
          </p:spPr>
          <p:txBody>
            <a:bodyPr vert="horz" lIns="91440" tIns="45720" rIns="91440" bIns="45720" rtlCol="0" anchor="t">
              <a:noAutofit/>
            </a:bodyPr>
            <a:lstStyle>
              <a:lvl1pPr algn="ctr" defTabSz="914400" rtl="0" eaLnBrk="1" latinLnBrk="0" hangingPunct="1">
                <a:spcBef>
                  <a:spcPct val="0"/>
                </a:spcBef>
                <a:buNone/>
                <a:defRPr sz="5400" kern="1200" spc="-130" baseline="0">
                  <a:solidFill>
                    <a:schemeClr val="bg2"/>
                  </a:solidFill>
                  <a:latin typeface="Arial" pitchFamily="34" charset="0"/>
                  <a:ea typeface="+mj-ea"/>
                  <a:cs typeface="Arial" pitchFamily="34" charset="0"/>
                </a:defRPr>
              </a:lvl1pPr>
            </a:lstStyle>
            <a:p>
              <a:pPr fontAlgn="auto">
                <a:spcAft>
                  <a:spcPts val="0"/>
                </a:spcAft>
              </a:pPr>
              <a:r>
                <a:rPr lang="en-US" sz="4400" dirty="0">
                  <a:solidFill>
                    <a:schemeClr val="accent2"/>
                  </a:solidFill>
                </a:rPr>
                <a:t>The better </a:t>
              </a:r>
              <a:r>
                <a:rPr lang="en-US" sz="4400" dirty="0"/>
                <a:t>shopping experience</a:t>
              </a:r>
              <a:endParaRPr lang="en-GB" sz="4400" dirty="0"/>
            </a:p>
          </p:txBody>
        </p:sp>
      </p:grpSp>
    </p:spTree>
    <p:extLst>
      <p:ext uri="{BB962C8B-B14F-4D97-AF65-F5344CB8AC3E}">
        <p14:creationId xmlns:p14="http://schemas.microsoft.com/office/powerpoint/2010/main" val="135028463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_Chapter page">
    <p:bg>
      <p:bgPr>
        <a:solidFill>
          <a:schemeClr val="bg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571ECAF-F4EB-4754-ABB7-776B0AAB29B8}"/>
              </a:ext>
            </a:extLst>
          </p:cNvPr>
          <p:cNvGrpSpPr/>
          <p:nvPr userDrawn="1"/>
        </p:nvGrpSpPr>
        <p:grpSpPr>
          <a:xfrm>
            <a:off x="790165" y="1943897"/>
            <a:ext cx="10589444" cy="2628500"/>
            <a:chOff x="790165" y="1943897"/>
            <a:chExt cx="10589444" cy="2628500"/>
          </a:xfrm>
        </p:grpSpPr>
        <p:pic>
          <p:nvPicPr>
            <p:cNvPr id="4" name="Picture 3">
              <a:extLst>
                <a:ext uri="{FF2B5EF4-FFF2-40B4-BE49-F238E27FC236}">
                  <a16:creationId xmlns:a16="http://schemas.microsoft.com/office/drawing/2014/main" id="{4DB854F6-348C-4276-9E6E-C646FC6F5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5058" y="1943897"/>
              <a:ext cx="2499659" cy="1528060"/>
            </a:xfrm>
            <a:prstGeom prst="rect">
              <a:avLst/>
            </a:prstGeom>
          </p:spPr>
        </p:pic>
        <p:sp>
          <p:nvSpPr>
            <p:cNvPr id="5" name="Title 1">
              <a:extLst>
                <a:ext uri="{FF2B5EF4-FFF2-40B4-BE49-F238E27FC236}">
                  <a16:creationId xmlns:a16="http://schemas.microsoft.com/office/drawing/2014/main" id="{656804A1-34B7-43F1-9302-DB91D0E3C5E5}"/>
                </a:ext>
              </a:extLst>
            </p:cNvPr>
            <p:cNvSpPr txBox="1">
              <a:spLocks/>
            </p:cNvSpPr>
            <p:nvPr userDrawn="1"/>
          </p:nvSpPr>
          <p:spPr>
            <a:xfrm>
              <a:off x="790165" y="3576588"/>
              <a:ext cx="10589444" cy="995809"/>
            </a:xfrm>
            <a:prstGeom prst="rect">
              <a:avLst/>
            </a:prstGeom>
          </p:spPr>
          <p:txBody>
            <a:bodyPr vert="horz" lIns="91440" tIns="45720" rIns="91440" bIns="45720" rtlCol="0" anchor="t">
              <a:noAutofit/>
            </a:bodyPr>
            <a:lstStyle>
              <a:lvl1pPr algn="ctr" defTabSz="914400" rtl="0" eaLnBrk="1" latinLnBrk="0" hangingPunct="1">
                <a:spcBef>
                  <a:spcPct val="0"/>
                </a:spcBef>
                <a:buNone/>
                <a:defRPr sz="5400" kern="1200" spc="-130" baseline="0">
                  <a:solidFill>
                    <a:schemeClr val="bg2"/>
                  </a:solidFill>
                  <a:latin typeface="Arial" pitchFamily="34" charset="0"/>
                  <a:ea typeface="+mj-ea"/>
                  <a:cs typeface="Arial" pitchFamily="34" charset="0"/>
                </a:defRPr>
              </a:lvl1pPr>
            </a:lstStyle>
            <a:p>
              <a:pPr fontAlgn="auto">
                <a:spcAft>
                  <a:spcPts val="0"/>
                </a:spcAft>
              </a:pPr>
              <a:r>
                <a:rPr lang="en-US" sz="4400" dirty="0">
                  <a:solidFill>
                    <a:schemeClr val="accent2"/>
                  </a:solidFill>
                </a:rPr>
                <a:t>The better </a:t>
              </a:r>
              <a:r>
                <a:rPr lang="en-US" sz="4400" dirty="0">
                  <a:solidFill>
                    <a:schemeClr val="tx2"/>
                  </a:solidFill>
                </a:rPr>
                <a:t>shopping experience</a:t>
              </a:r>
              <a:endParaRPr lang="en-GB" sz="4400" dirty="0">
                <a:solidFill>
                  <a:schemeClr val="tx2"/>
                </a:solidFill>
              </a:endParaRPr>
            </a:p>
          </p:txBody>
        </p:sp>
      </p:grpSp>
    </p:spTree>
    <p:extLst>
      <p:ext uri="{BB962C8B-B14F-4D97-AF65-F5344CB8AC3E}">
        <p14:creationId xmlns:p14="http://schemas.microsoft.com/office/powerpoint/2010/main" val="391220702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Introduction presenta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5" name="Picture Placeholder 4"/>
          <p:cNvSpPr>
            <a:spLocks noGrp="1"/>
          </p:cNvSpPr>
          <p:nvPr>
            <p:ph type="pic" sz="quarter" idx="11"/>
          </p:nvPr>
        </p:nvSpPr>
        <p:spPr>
          <a:xfrm>
            <a:off x="0" y="0"/>
            <a:ext cx="5580063" cy="6851424"/>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51424">
                <a:moveTo>
                  <a:pt x="0" y="0"/>
                </a:moveTo>
                <a:lnTo>
                  <a:pt x="5580063" y="0"/>
                </a:lnTo>
                <a:lnTo>
                  <a:pt x="3402920" y="6851424"/>
                </a:lnTo>
                <a:lnTo>
                  <a:pt x="0" y="6840538"/>
                </a:lnTo>
                <a:lnTo>
                  <a:pt x="0" y="0"/>
                </a:lnTo>
                <a:close/>
              </a:path>
            </a:pathLst>
          </a:custGeom>
        </p:spPr>
        <p:txBody>
          <a:bodyPr/>
          <a:lstStyle/>
          <a:p>
            <a:endParaRPr lang="en-GB"/>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
        <p:nvSpPr>
          <p:cNvPr id="7" name="Text Placeholder 6"/>
          <p:cNvSpPr>
            <a:spLocks noGrp="1"/>
          </p:cNvSpPr>
          <p:nvPr>
            <p:ph type="body" sz="quarter" idx="12"/>
          </p:nvPr>
        </p:nvSpPr>
        <p:spPr>
          <a:xfrm>
            <a:off x="5148783" y="2339355"/>
            <a:ext cx="5822950" cy="2305050"/>
          </a:xfrm>
        </p:spPr>
        <p:txBody>
          <a:bodyPr/>
          <a:lstStyle>
            <a:lvl1pPr>
              <a:defRPr sz="4000">
                <a:solidFill>
                  <a:schemeClr val="tx2"/>
                </a:solidFill>
              </a:defRPr>
            </a:lvl1pPr>
            <a:lvl2pPr>
              <a:defRPr b="0"/>
            </a:lvl2pPr>
          </a:lstStyle>
          <a:p>
            <a:pPr lvl="0"/>
            <a:r>
              <a:rPr lang="en-US"/>
              <a:t>Click to edit Master text styles</a:t>
            </a:r>
          </a:p>
          <a:p>
            <a:pPr lvl="1"/>
            <a:r>
              <a:rPr lang="en-US"/>
              <a:t>Second level</a:t>
            </a:r>
          </a:p>
        </p:txBody>
      </p:sp>
      <p:sp>
        <p:nvSpPr>
          <p:cNvPr id="10"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Tree>
    <p:extLst>
      <p:ext uri="{BB962C8B-B14F-4D97-AF65-F5344CB8AC3E}">
        <p14:creationId xmlns:p14="http://schemas.microsoft.com/office/powerpoint/2010/main" val="8249583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tandard page">
    <p:spTree>
      <p:nvGrpSpPr>
        <p:cNvPr id="1" name=""/>
        <p:cNvGrpSpPr/>
        <p:nvPr/>
      </p:nvGrpSpPr>
      <p:grpSpPr>
        <a:xfrm>
          <a:off x="0" y="0"/>
          <a:ext cx="0" cy="0"/>
          <a:chOff x="0" y="0"/>
          <a:chExt cx="0" cy="0"/>
        </a:xfrm>
      </p:grpSpPr>
      <p:sp>
        <p:nvSpPr>
          <p:cNvPr id="2" name="Title 1"/>
          <p:cNvSpPr>
            <a:spLocks noGrp="1"/>
          </p:cNvSpPr>
          <p:nvPr>
            <p:ph type="title"/>
          </p:nvPr>
        </p:nvSpPr>
        <p:spPr>
          <a:xfrm>
            <a:off x="972319" y="408236"/>
            <a:ext cx="10297144" cy="1139825"/>
          </a:xfrm>
        </p:spPr>
        <p:txBody>
          <a:bodyPr/>
          <a:lstStyle/>
          <a:p>
            <a:r>
              <a:rPr lang="en-US"/>
              <a:t>Click to edit Master title style</a:t>
            </a:r>
            <a:endParaRPr lang="en-GB"/>
          </a:p>
        </p:txBody>
      </p:sp>
      <p:sp>
        <p:nvSpPr>
          <p:cNvPr id="3" name="Slide Number Placeholder 2"/>
          <p:cNvSpPr>
            <a:spLocks noGrp="1"/>
          </p:cNvSpPr>
          <p:nvPr>
            <p:ph type="sldNum" sz="quarter" idx="10"/>
          </p:nvPr>
        </p:nvSpPr>
        <p:spPr>
          <a:xfrm>
            <a:off x="468263" y="6369099"/>
            <a:ext cx="503287" cy="363538"/>
          </a:xfrm>
        </p:spPr>
        <p:txBody>
          <a:bodyPr/>
          <a:lstStyle/>
          <a:p>
            <a:fld id="{C864BB8D-94B4-466C-94BF-D114C83BF951}" type="slidenum">
              <a:rPr lang="en-GB" smtClean="0"/>
              <a:pPr/>
              <a:t>‹#›</a:t>
            </a:fld>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
        <p:nvSpPr>
          <p:cNvPr id="7" name="Text Placeholder 6"/>
          <p:cNvSpPr>
            <a:spLocks noGrp="1"/>
          </p:cNvSpPr>
          <p:nvPr>
            <p:ph type="body" sz="quarter" idx="11"/>
          </p:nvPr>
        </p:nvSpPr>
        <p:spPr>
          <a:xfrm>
            <a:off x="971550" y="2001600"/>
            <a:ext cx="10297913" cy="3959671"/>
          </a:xfrm>
        </p:spPr>
        <p:txBody>
          <a:bodyPr/>
          <a:lstStyle>
            <a:lvl2pPr marL="174625" indent="-174625">
              <a:defRPr b="0"/>
            </a:lvl2pPr>
            <a:lvl3pPr marL="446088" indent="-182563">
              <a:defRPr/>
            </a:lvl3pPr>
          </a:lstStyle>
          <a:p>
            <a:pPr lvl="0"/>
            <a:r>
              <a:rPr lang="en-US"/>
              <a:t>Click to edit Master text styles</a:t>
            </a:r>
          </a:p>
          <a:p>
            <a:pPr lvl="1"/>
            <a:r>
              <a:rPr lang="en-US"/>
              <a:t>Second level</a:t>
            </a:r>
          </a:p>
          <a:p>
            <a:pPr lvl="2"/>
            <a:r>
              <a:rPr lang="en-US"/>
              <a:t>Third level</a:t>
            </a:r>
          </a:p>
        </p:txBody>
      </p:sp>
      <p:sp>
        <p:nvSpPr>
          <p:cNvPr id="9"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Tree>
    <p:extLst>
      <p:ext uri="{BB962C8B-B14F-4D97-AF65-F5344CB8AC3E}">
        <p14:creationId xmlns:p14="http://schemas.microsoft.com/office/powerpoint/2010/main" val="86718061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lose ups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4" name="Picture Placeholder 4"/>
          <p:cNvSpPr>
            <a:spLocks noGrp="1"/>
          </p:cNvSpPr>
          <p:nvPr>
            <p:ph type="pic" sz="quarter" idx="12"/>
          </p:nvPr>
        </p:nvSpPr>
        <p:spPr>
          <a:xfrm>
            <a:off x="5051684" y="1680210"/>
            <a:ext cx="3444632" cy="3180218"/>
          </a:xfrm>
        </p:spPr>
        <p:txBody>
          <a:bodyPr/>
          <a:lstStyle/>
          <a:p>
            <a:endParaRPr lang="fr-FR"/>
          </a:p>
        </p:txBody>
      </p:sp>
      <p:sp>
        <p:nvSpPr>
          <p:cNvPr id="5" name="Picture Placeholder 4"/>
          <p:cNvSpPr>
            <a:spLocks noGrp="1"/>
          </p:cNvSpPr>
          <p:nvPr>
            <p:ph type="pic" sz="quarter" idx="13"/>
          </p:nvPr>
        </p:nvSpPr>
        <p:spPr>
          <a:xfrm>
            <a:off x="8725143" y="1680210"/>
            <a:ext cx="3444632" cy="3180218"/>
          </a:xfrm>
        </p:spPr>
        <p:txBody>
          <a:bodyPr/>
          <a:lstStyle/>
          <a:p>
            <a:endParaRPr lang="fr-FR"/>
          </a:p>
        </p:txBody>
      </p:sp>
      <p:sp>
        <p:nvSpPr>
          <p:cNvPr id="6" name="Text Placeholder 15"/>
          <p:cNvSpPr>
            <a:spLocks noGrp="1"/>
          </p:cNvSpPr>
          <p:nvPr>
            <p:ph type="body" sz="quarter" idx="17"/>
          </p:nvPr>
        </p:nvSpPr>
        <p:spPr>
          <a:xfrm>
            <a:off x="1188343" y="5076230"/>
            <a:ext cx="3634482" cy="360263"/>
          </a:xfrm>
        </p:spPr>
        <p:txBody>
          <a:bodyPr>
            <a:noAutofit/>
          </a:bodyPr>
          <a:lstStyle>
            <a:lvl1pPr>
              <a:defRPr sz="1600"/>
            </a:lvl1pPr>
          </a:lstStyle>
          <a:p>
            <a:pPr lvl="0"/>
            <a:r>
              <a:rPr lang="en-US"/>
              <a:t>Edit Master text styles</a:t>
            </a:r>
          </a:p>
        </p:txBody>
      </p:sp>
      <p:sp>
        <p:nvSpPr>
          <p:cNvPr id="7" name="Text Placeholder 15"/>
          <p:cNvSpPr>
            <a:spLocks noGrp="1"/>
          </p:cNvSpPr>
          <p:nvPr>
            <p:ph type="body" sz="quarter" idx="18"/>
          </p:nvPr>
        </p:nvSpPr>
        <p:spPr>
          <a:xfrm>
            <a:off x="5042822" y="5076230"/>
            <a:ext cx="3444907" cy="360263"/>
          </a:xfrm>
        </p:spPr>
        <p:txBody>
          <a:bodyPr>
            <a:noAutofit/>
          </a:bodyPr>
          <a:lstStyle>
            <a:lvl1pPr>
              <a:defRPr sz="1600"/>
            </a:lvl1pPr>
          </a:lstStyle>
          <a:p>
            <a:pPr lvl="0"/>
            <a:r>
              <a:rPr lang="en-US"/>
              <a:t>Edit Master text styles</a:t>
            </a:r>
          </a:p>
        </p:txBody>
      </p:sp>
      <p:sp>
        <p:nvSpPr>
          <p:cNvPr id="8" name="Text Placeholder 15"/>
          <p:cNvSpPr>
            <a:spLocks noGrp="1"/>
          </p:cNvSpPr>
          <p:nvPr>
            <p:ph type="body" sz="quarter" idx="19"/>
          </p:nvPr>
        </p:nvSpPr>
        <p:spPr>
          <a:xfrm>
            <a:off x="8707694" y="5076230"/>
            <a:ext cx="3444907" cy="360263"/>
          </a:xfrm>
        </p:spPr>
        <p:txBody>
          <a:bodyPr>
            <a:noAutofit/>
          </a:bodyPr>
          <a:lstStyle>
            <a:lvl1pPr>
              <a:defRPr sz="1600"/>
            </a:lvl1pPr>
          </a:lstStyle>
          <a:p>
            <a:pPr lvl="0"/>
            <a:r>
              <a:rPr lang="en-US"/>
              <a:t>Edit Master text styles</a:t>
            </a:r>
          </a:p>
        </p:txBody>
      </p:sp>
      <p:sp>
        <p:nvSpPr>
          <p:cNvPr id="9" name="Picture Placeholder 28"/>
          <p:cNvSpPr>
            <a:spLocks noGrp="1"/>
          </p:cNvSpPr>
          <p:nvPr>
            <p:ph type="pic" sz="quarter" idx="20"/>
          </p:nvPr>
        </p:nvSpPr>
        <p:spPr>
          <a:xfrm>
            <a:off x="1239053" y="1680210"/>
            <a:ext cx="3583772" cy="3161274"/>
          </a:xfrm>
          <a:custGeom>
            <a:avLst/>
            <a:gdLst>
              <a:gd name="connsiteX0" fmla="*/ 0 w 3444875"/>
              <a:gd name="connsiteY0" fmla="*/ 3149699 h 3149699"/>
              <a:gd name="connsiteX1" fmla="*/ 787425 w 3444875"/>
              <a:gd name="connsiteY1" fmla="*/ 0 h 3149699"/>
              <a:gd name="connsiteX2" fmla="*/ 3444875 w 3444875"/>
              <a:gd name="connsiteY2" fmla="*/ 0 h 3149699"/>
              <a:gd name="connsiteX3" fmla="*/ 2657450 w 3444875"/>
              <a:gd name="connsiteY3" fmla="*/ 3149699 h 3149699"/>
              <a:gd name="connsiteX4" fmla="*/ 0 w 3444875"/>
              <a:gd name="connsiteY4" fmla="*/ 3149699 h 3149699"/>
              <a:gd name="connsiteX0" fmla="*/ 0 w 3444875"/>
              <a:gd name="connsiteY0" fmla="*/ 3149699 h 3161274"/>
              <a:gd name="connsiteX1" fmla="*/ 787425 w 3444875"/>
              <a:gd name="connsiteY1" fmla="*/ 0 h 3161274"/>
              <a:gd name="connsiteX2" fmla="*/ 3444875 w 3444875"/>
              <a:gd name="connsiteY2" fmla="*/ 0 h 3161274"/>
              <a:gd name="connsiteX3" fmla="*/ 3375081 w 3444875"/>
              <a:gd name="connsiteY3" fmla="*/ 3161274 h 3161274"/>
              <a:gd name="connsiteX4" fmla="*/ 0 w 3444875"/>
              <a:gd name="connsiteY4" fmla="*/ 3149699 h 3161274"/>
              <a:gd name="connsiteX0" fmla="*/ 0 w 3444875"/>
              <a:gd name="connsiteY0" fmla="*/ 3149699 h 3161274"/>
              <a:gd name="connsiteX1" fmla="*/ 787425 w 3444875"/>
              <a:gd name="connsiteY1" fmla="*/ 0 h 3161274"/>
              <a:gd name="connsiteX2" fmla="*/ 3444875 w 3444875"/>
              <a:gd name="connsiteY2" fmla="*/ 0 h 3161274"/>
              <a:gd name="connsiteX3" fmla="*/ 3432955 w 3444875"/>
              <a:gd name="connsiteY3" fmla="*/ 3161274 h 3161274"/>
              <a:gd name="connsiteX4" fmla="*/ 0 w 3444875"/>
              <a:gd name="connsiteY4" fmla="*/ 3149699 h 3161274"/>
              <a:gd name="connsiteX0" fmla="*/ 0 w 3583772"/>
              <a:gd name="connsiteY0" fmla="*/ 3161274 h 3161274"/>
              <a:gd name="connsiteX1" fmla="*/ 926322 w 3583772"/>
              <a:gd name="connsiteY1" fmla="*/ 0 h 3161274"/>
              <a:gd name="connsiteX2" fmla="*/ 3583772 w 3583772"/>
              <a:gd name="connsiteY2" fmla="*/ 0 h 3161274"/>
              <a:gd name="connsiteX3" fmla="*/ 3571852 w 3583772"/>
              <a:gd name="connsiteY3" fmla="*/ 3161274 h 3161274"/>
              <a:gd name="connsiteX4" fmla="*/ 0 w 3583772"/>
              <a:gd name="connsiteY4" fmla="*/ 3161274 h 3161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772" h="3161274">
                <a:moveTo>
                  <a:pt x="0" y="3161274"/>
                </a:moveTo>
                <a:lnTo>
                  <a:pt x="926322" y="0"/>
                </a:lnTo>
                <a:lnTo>
                  <a:pt x="3583772" y="0"/>
                </a:lnTo>
                <a:cubicBezTo>
                  <a:pt x="3579799" y="1053758"/>
                  <a:pt x="3575825" y="2107516"/>
                  <a:pt x="3571852" y="3161274"/>
                </a:cubicBezTo>
                <a:lnTo>
                  <a:pt x="0" y="3161274"/>
                </a:lnTo>
                <a:close/>
              </a:path>
            </a:pathLst>
          </a:custGeom>
          <a:noFill/>
        </p:spPr>
        <p:txBody>
          <a:bodyPr/>
          <a:lstStyle/>
          <a:p>
            <a:endParaRPr lang="fr-FR"/>
          </a:p>
        </p:txBody>
      </p:sp>
      <p:sp>
        <p:nvSpPr>
          <p:cNvPr id="11"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Tree>
    <p:extLst>
      <p:ext uri="{BB962C8B-B14F-4D97-AF65-F5344CB8AC3E}">
        <p14:creationId xmlns:p14="http://schemas.microsoft.com/office/powerpoint/2010/main" val="30802476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 columns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7" name="Content Placeholder 6"/>
          <p:cNvSpPr>
            <a:spLocks noGrp="1"/>
          </p:cNvSpPr>
          <p:nvPr>
            <p:ph sz="quarter" idx="11"/>
          </p:nvPr>
        </p:nvSpPr>
        <p:spPr>
          <a:xfrm>
            <a:off x="972319" y="1692077"/>
            <a:ext cx="4680520" cy="3888432"/>
          </a:xfrm>
        </p:spPr>
        <p:txBody>
          <a:bodyPr/>
          <a:lstStyle>
            <a:lvl2pPr>
              <a:defRPr b="0"/>
            </a:lvl2pPr>
          </a:lstStyle>
          <a:p>
            <a:pPr lvl="0"/>
            <a:r>
              <a:rPr lang="en-US"/>
              <a:t>Click to edit Master text styles</a:t>
            </a:r>
          </a:p>
          <a:p>
            <a:pPr lvl="1"/>
            <a:r>
              <a:rPr lang="en-US"/>
              <a:t>Second level</a:t>
            </a:r>
          </a:p>
          <a:p>
            <a:pPr lvl="2"/>
            <a:r>
              <a:rPr lang="en-US"/>
              <a:t>Third level</a:t>
            </a:r>
          </a:p>
        </p:txBody>
      </p:sp>
      <p:sp>
        <p:nvSpPr>
          <p:cNvPr id="9" name="Content Placeholder 8"/>
          <p:cNvSpPr>
            <a:spLocks noGrp="1"/>
          </p:cNvSpPr>
          <p:nvPr>
            <p:ph sz="quarter" idx="12"/>
          </p:nvPr>
        </p:nvSpPr>
        <p:spPr>
          <a:xfrm>
            <a:off x="6228903" y="1692077"/>
            <a:ext cx="5040312" cy="3888234"/>
          </a:xfrm>
        </p:spPr>
        <p:txBody>
          <a:bodyPr/>
          <a:lstStyle>
            <a:lvl2pPr>
              <a:defRPr b="0"/>
            </a:lvl2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
        <p:nvSpPr>
          <p:cNvPr id="10"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Tree>
    <p:extLst>
      <p:ext uri="{BB962C8B-B14F-4D97-AF65-F5344CB8AC3E}">
        <p14:creationId xmlns:p14="http://schemas.microsoft.com/office/powerpoint/2010/main" val="91794020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hapter p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0165" y="1908101"/>
            <a:ext cx="10589444" cy="995809"/>
          </a:xfrm>
        </p:spPr>
        <p:txBody>
          <a:bodyPr>
            <a:noAutofit/>
          </a:bodyPr>
          <a:lstStyle>
            <a:lvl1pPr algn="ctr">
              <a:defRPr sz="5400">
                <a:solidFill>
                  <a:schemeClr val="bg2"/>
                </a:solidFill>
              </a:defRPr>
            </a:lvl1p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864BB8D-94B4-466C-94BF-D114C83BF951}" type="slidenum">
              <a:rPr lang="en-GB" smtClean="0"/>
              <a:pPr/>
              <a:t>‹#›</a:t>
            </a:fld>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000" y="5904000"/>
            <a:ext cx="881889" cy="540000"/>
          </a:xfrm>
          <a:prstGeom prst="rect">
            <a:avLst/>
          </a:prstGeom>
        </p:spPr>
      </p:pic>
      <p:sp>
        <p:nvSpPr>
          <p:cNvPr id="7"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Tree>
    <p:extLst>
      <p:ext uri="{BB962C8B-B14F-4D97-AF65-F5344CB8AC3E}">
        <p14:creationId xmlns:p14="http://schemas.microsoft.com/office/powerpoint/2010/main" val="1925097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duction presenta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5" name="Picture Placeholder 4"/>
          <p:cNvSpPr>
            <a:spLocks noGrp="1"/>
          </p:cNvSpPr>
          <p:nvPr>
            <p:ph type="pic" sz="quarter" idx="11"/>
          </p:nvPr>
        </p:nvSpPr>
        <p:spPr>
          <a:xfrm>
            <a:off x="0" y="0"/>
            <a:ext cx="5580063" cy="6851424"/>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51424">
                <a:moveTo>
                  <a:pt x="0" y="0"/>
                </a:moveTo>
                <a:lnTo>
                  <a:pt x="5580063" y="0"/>
                </a:lnTo>
                <a:lnTo>
                  <a:pt x="3402920" y="6851424"/>
                </a:lnTo>
                <a:lnTo>
                  <a:pt x="0" y="6840538"/>
                </a:lnTo>
                <a:lnTo>
                  <a:pt x="0" y="0"/>
                </a:lnTo>
                <a:close/>
              </a:path>
            </a:pathLst>
          </a:custGeom>
        </p:spPr>
        <p:txBody>
          <a:bodyPr/>
          <a:lstStyle/>
          <a:p>
            <a:endParaRPr lang="en-GB"/>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4155" y="5904252"/>
            <a:ext cx="885348" cy="540353"/>
          </a:xfrm>
          <a:prstGeom prst="rect">
            <a:avLst/>
          </a:prstGeom>
        </p:spPr>
      </p:pic>
      <p:sp>
        <p:nvSpPr>
          <p:cNvPr id="7" name="Text Placeholder 6"/>
          <p:cNvSpPr>
            <a:spLocks noGrp="1"/>
          </p:cNvSpPr>
          <p:nvPr>
            <p:ph type="body" sz="quarter" idx="12"/>
          </p:nvPr>
        </p:nvSpPr>
        <p:spPr>
          <a:xfrm>
            <a:off x="5148783" y="2339355"/>
            <a:ext cx="5822950" cy="2305050"/>
          </a:xfrm>
        </p:spPr>
        <p:txBody>
          <a:bodyPr/>
          <a:lstStyle>
            <a:lvl1pPr>
              <a:defRPr sz="4000">
                <a:solidFill>
                  <a:schemeClr val="tx2"/>
                </a:solidFill>
              </a:defRPr>
            </a:lvl1pPr>
            <a:lvl2pPr>
              <a:defRPr b="0"/>
            </a:lvl2pPr>
          </a:lstStyle>
          <a:p>
            <a:pPr lvl="0"/>
            <a:r>
              <a:rPr lang="en-US"/>
              <a:t>Click to edit Master text styles</a:t>
            </a:r>
          </a:p>
          <a:p>
            <a:pPr lvl="1"/>
            <a:r>
              <a:rPr lang="en-US"/>
              <a:t>Second level</a:t>
            </a:r>
          </a:p>
        </p:txBody>
      </p:sp>
      <p:sp>
        <p:nvSpPr>
          <p:cNvPr id="10"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2017 – All rights reserved</a:t>
            </a:r>
            <a:endParaRPr lang="fr-FR"/>
          </a:p>
        </p:txBody>
      </p:sp>
    </p:spTree>
    <p:extLst>
      <p:ext uri="{BB962C8B-B14F-4D97-AF65-F5344CB8AC3E}">
        <p14:creationId xmlns:p14="http://schemas.microsoft.com/office/powerpoint/2010/main" val="360645652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framed picture + coloured slide">
    <p:bg>
      <p:bgPr>
        <a:solidFill>
          <a:schemeClr val="tx2"/>
        </a:solidFill>
        <a:effectLst/>
      </p:bgPr>
    </p:bg>
    <p:spTree>
      <p:nvGrpSpPr>
        <p:cNvPr id="1" name=""/>
        <p:cNvGrpSpPr/>
        <p:nvPr/>
      </p:nvGrpSpPr>
      <p:grpSpPr>
        <a:xfrm>
          <a:off x="0" y="0"/>
          <a:ext cx="0" cy="0"/>
          <a:chOff x="0" y="0"/>
          <a:chExt cx="0" cy="0"/>
        </a:xfrm>
      </p:grpSpPr>
      <p:sp>
        <p:nvSpPr>
          <p:cNvPr id="7" name="Picture Placeholder 4"/>
          <p:cNvSpPr>
            <a:spLocks noGrp="1"/>
          </p:cNvSpPr>
          <p:nvPr>
            <p:ph type="pic" sz="quarter" idx="11"/>
          </p:nvPr>
        </p:nvSpPr>
        <p:spPr>
          <a:xfrm>
            <a:off x="0" y="0"/>
            <a:ext cx="5580063" cy="6851424"/>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51424">
                <a:moveTo>
                  <a:pt x="0" y="0"/>
                </a:moveTo>
                <a:lnTo>
                  <a:pt x="5580063" y="0"/>
                </a:lnTo>
                <a:lnTo>
                  <a:pt x="3402920" y="6851424"/>
                </a:lnTo>
                <a:lnTo>
                  <a:pt x="0" y="6840538"/>
                </a:lnTo>
                <a:lnTo>
                  <a:pt x="0" y="0"/>
                </a:lnTo>
                <a:close/>
              </a:path>
            </a:pathLst>
          </a:custGeom>
        </p:spPr>
        <p:txBody>
          <a:bodyPr/>
          <a:lstStyle>
            <a:lvl1pPr>
              <a:defRPr>
                <a:solidFill>
                  <a:schemeClr val="bg1"/>
                </a:solidFill>
              </a:defRPr>
            </a:lvl1pPr>
          </a:lstStyle>
          <a:p>
            <a:endParaRPr lang="en-GB"/>
          </a:p>
        </p:txBody>
      </p:sp>
      <p:sp>
        <p:nvSpPr>
          <p:cNvPr id="2" name="Title 1"/>
          <p:cNvSpPr>
            <a:spLocks noGrp="1"/>
          </p:cNvSpPr>
          <p:nvPr>
            <p:ph type="title"/>
          </p:nvPr>
        </p:nvSpPr>
        <p:spPr>
          <a:xfrm>
            <a:off x="5724847" y="1980109"/>
            <a:ext cx="5654762" cy="2940025"/>
          </a:xfrm>
        </p:spPr>
        <p:txBody>
          <a:bodyPr>
            <a:noAutofit/>
          </a:bodyPr>
          <a:lstStyle>
            <a:lvl1pPr algn="ctr">
              <a:defRPr sz="4000">
                <a:solidFill>
                  <a:schemeClr val="bg2"/>
                </a:solidFill>
              </a:defRPr>
            </a:lvl1p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864BB8D-94B4-466C-94BF-D114C83BF951}" type="slidenum">
              <a:rPr lang="en-GB" smtClean="0"/>
              <a:pPr/>
              <a:t>‹#›</a:t>
            </a:fld>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000" y="5904000"/>
            <a:ext cx="881889" cy="540000"/>
          </a:xfrm>
          <a:prstGeom prst="rect">
            <a:avLst/>
          </a:prstGeom>
        </p:spPr>
      </p:pic>
      <p:sp>
        <p:nvSpPr>
          <p:cNvPr id="8"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Tree>
    <p:extLst>
      <p:ext uri="{BB962C8B-B14F-4D97-AF65-F5344CB8AC3E}">
        <p14:creationId xmlns:p14="http://schemas.microsoft.com/office/powerpoint/2010/main" val="364328953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loured 5th element and background picture">
    <p:bg>
      <p:bgPr>
        <a:solidFill>
          <a:schemeClr val="tx2"/>
        </a:solidFill>
        <a:effectLst/>
      </p:bgPr>
    </p:bg>
    <p:spTree>
      <p:nvGrpSpPr>
        <p:cNvPr id="1" name=""/>
        <p:cNvGrpSpPr/>
        <p:nvPr/>
      </p:nvGrpSpPr>
      <p:grpSpPr>
        <a:xfrm>
          <a:off x="0" y="0"/>
          <a:ext cx="0" cy="0"/>
          <a:chOff x="0" y="0"/>
          <a:chExt cx="0" cy="0"/>
        </a:xfrm>
      </p:grpSpPr>
      <p:sp>
        <p:nvSpPr>
          <p:cNvPr id="7" name="Picture Placeholder 4"/>
          <p:cNvSpPr>
            <a:spLocks noGrp="1"/>
          </p:cNvSpPr>
          <p:nvPr>
            <p:ph type="pic" sz="quarter" idx="11"/>
          </p:nvPr>
        </p:nvSpPr>
        <p:spPr>
          <a:xfrm>
            <a:off x="0" y="0"/>
            <a:ext cx="5580063" cy="6851424"/>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51424">
                <a:moveTo>
                  <a:pt x="0" y="0"/>
                </a:moveTo>
                <a:lnTo>
                  <a:pt x="5580063" y="0"/>
                </a:lnTo>
                <a:lnTo>
                  <a:pt x="3402920" y="6851424"/>
                </a:lnTo>
                <a:lnTo>
                  <a:pt x="0" y="6840538"/>
                </a:lnTo>
                <a:lnTo>
                  <a:pt x="0" y="0"/>
                </a:lnTo>
                <a:close/>
              </a:path>
            </a:pathLst>
          </a:custGeom>
        </p:spPr>
        <p:txBody>
          <a:bodyPr/>
          <a:lstStyle/>
          <a:p>
            <a:endParaRPr lang="en-GB"/>
          </a:p>
        </p:txBody>
      </p:sp>
      <p:sp>
        <p:nvSpPr>
          <p:cNvPr id="2" name="Title 1"/>
          <p:cNvSpPr>
            <a:spLocks noGrp="1"/>
          </p:cNvSpPr>
          <p:nvPr>
            <p:ph type="title"/>
          </p:nvPr>
        </p:nvSpPr>
        <p:spPr>
          <a:xfrm>
            <a:off x="8206989" y="2484165"/>
            <a:ext cx="3566530" cy="2940025"/>
          </a:xfrm>
        </p:spPr>
        <p:txBody>
          <a:bodyPr>
            <a:noAutofit/>
          </a:bodyPr>
          <a:lstStyle>
            <a:lvl1pPr algn="r">
              <a:defRPr sz="4000">
                <a:solidFill>
                  <a:schemeClr val="bg2"/>
                </a:solidFill>
              </a:defRPr>
            </a:lvl1p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864BB8D-94B4-466C-94BF-D114C83BF951}" type="slidenum">
              <a:rPr lang="en-GB" smtClean="0"/>
              <a:pPr/>
              <a:t>‹#›</a:t>
            </a:fld>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000" y="5904000"/>
            <a:ext cx="881889" cy="540000"/>
          </a:xfrm>
          <a:prstGeom prst="rect">
            <a:avLst/>
          </a:prstGeom>
        </p:spPr>
      </p:pic>
      <p:sp>
        <p:nvSpPr>
          <p:cNvPr id="4" name="Text Placeholder 3"/>
          <p:cNvSpPr>
            <a:spLocks noGrp="1"/>
          </p:cNvSpPr>
          <p:nvPr>
            <p:ph type="body" sz="quarter" idx="13"/>
          </p:nvPr>
        </p:nvSpPr>
        <p:spPr>
          <a:xfrm>
            <a:off x="467742" y="467941"/>
            <a:ext cx="2880841" cy="4608512"/>
          </a:xfrm>
        </p:spPr>
        <p:txBody>
          <a:bodyPr/>
          <a:lstStyle>
            <a:lvl1pPr>
              <a:defRPr sz="4000">
                <a:solidFill>
                  <a:schemeClr val="bg2"/>
                </a:solidFill>
              </a:defRPr>
            </a:lvl1pPr>
          </a:lstStyle>
          <a:p>
            <a:pPr lvl="0"/>
            <a:r>
              <a:rPr lang="en-US"/>
              <a:t>Edit Master text styles</a:t>
            </a:r>
          </a:p>
        </p:txBody>
      </p:sp>
      <p:sp>
        <p:nvSpPr>
          <p:cNvPr id="8"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Tree>
    <p:extLst>
      <p:ext uri="{BB962C8B-B14F-4D97-AF65-F5344CB8AC3E}">
        <p14:creationId xmlns:p14="http://schemas.microsoft.com/office/powerpoint/2010/main" val="99971537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Background picture white logo">
    <p:spTree>
      <p:nvGrpSpPr>
        <p:cNvPr id="1" name=""/>
        <p:cNvGrpSpPr/>
        <p:nvPr/>
      </p:nvGrpSpPr>
      <p:grpSpPr>
        <a:xfrm>
          <a:off x="0" y="0"/>
          <a:ext cx="0" cy="0"/>
          <a:chOff x="0" y="0"/>
          <a:chExt cx="0" cy="0"/>
        </a:xfrm>
      </p:grpSpPr>
      <p:sp>
        <p:nvSpPr>
          <p:cNvPr id="2" name="Title 1"/>
          <p:cNvSpPr>
            <a:spLocks noGrp="1"/>
          </p:cNvSpPr>
          <p:nvPr>
            <p:ph type="title"/>
          </p:nvPr>
        </p:nvSpPr>
        <p:spPr>
          <a:xfrm>
            <a:off x="936316" y="1992412"/>
            <a:ext cx="10297144" cy="1139825"/>
          </a:xfrm>
        </p:spPr>
        <p:txBody>
          <a:bodyPr/>
          <a:lstStyle>
            <a:lvl1pPr algn="ctr">
              <a:defRPr b="0">
                <a:solidFill>
                  <a:schemeClr val="bg2"/>
                </a:solidFill>
              </a:defRPr>
            </a:lvl1p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000" y="5904000"/>
            <a:ext cx="881889" cy="540000"/>
          </a:xfrm>
          <a:prstGeom prst="rect">
            <a:avLst/>
          </a:prstGeom>
        </p:spPr>
      </p:pic>
      <p:sp>
        <p:nvSpPr>
          <p:cNvPr id="5"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baseline="0">
                <a:solidFill>
                  <a:schemeClr val="bg2"/>
                </a:solidFill>
              </a:defRPr>
            </a:lvl1pPr>
          </a:lstStyle>
          <a:p>
            <a:r>
              <a:rPr lang="en-US"/>
              <a:t>© HL Display 2018 – All rights reserved</a:t>
            </a:r>
            <a:endParaRPr lang="fr-FR"/>
          </a:p>
        </p:txBody>
      </p:sp>
    </p:spTree>
    <p:extLst>
      <p:ext uri="{BB962C8B-B14F-4D97-AF65-F5344CB8AC3E}">
        <p14:creationId xmlns:p14="http://schemas.microsoft.com/office/powerpoint/2010/main" val="215419929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hank you  Layou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8363" y="1992412"/>
            <a:ext cx="9433048" cy="2291953"/>
          </a:xfrm>
        </p:spPr>
        <p:txBody>
          <a:bodyPr>
            <a:noAutofit/>
          </a:bodyPr>
          <a:lstStyle>
            <a:lvl1pPr algn="ctr">
              <a:defRPr sz="9600" b="1">
                <a:solidFill>
                  <a:schemeClr val="bg2"/>
                </a:solidFill>
              </a:defRPr>
            </a:lvl1pPr>
          </a:lstStyle>
          <a:p>
            <a:r>
              <a:rPr lang="en-US"/>
              <a:t>Click to edit Master title style</a:t>
            </a:r>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000" y="5904000"/>
            <a:ext cx="881889" cy="540000"/>
          </a:xfrm>
          <a:prstGeom prst="rect">
            <a:avLst/>
          </a:prstGeom>
        </p:spPr>
      </p:pic>
      <p:sp>
        <p:nvSpPr>
          <p:cNvPr id="7" name="Text Placeholder 6"/>
          <p:cNvSpPr>
            <a:spLocks noGrp="1"/>
          </p:cNvSpPr>
          <p:nvPr>
            <p:ph type="body" sz="quarter" idx="10"/>
          </p:nvPr>
        </p:nvSpPr>
        <p:spPr>
          <a:xfrm>
            <a:off x="468957" y="6156127"/>
            <a:ext cx="4895850" cy="287873"/>
          </a:xfrm>
        </p:spPr>
        <p:txBody>
          <a:bodyPr>
            <a:normAutofit/>
          </a:bodyPr>
          <a:lstStyle>
            <a:lvl1pPr>
              <a:defRPr sz="1300">
                <a:solidFill>
                  <a:schemeClr val="bg2"/>
                </a:solidFill>
              </a:defRPr>
            </a:lvl1pPr>
          </a:lstStyle>
          <a:p>
            <a:pPr lvl="0"/>
            <a:r>
              <a:rPr lang="en-US"/>
              <a:t>Click to edit Master text styles</a:t>
            </a:r>
          </a:p>
        </p:txBody>
      </p:sp>
      <p:grpSp>
        <p:nvGrpSpPr>
          <p:cNvPr id="15" name="Group 14"/>
          <p:cNvGrpSpPr/>
          <p:nvPr userDrawn="1"/>
        </p:nvGrpSpPr>
        <p:grpSpPr>
          <a:xfrm>
            <a:off x="540271" y="5168664"/>
            <a:ext cx="6948999" cy="1004903"/>
            <a:chOff x="360598" y="5168664"/>
            <a:chExt cx="6948999" cy="1004903"/>
          </a:xfrm>
        </p:grpSpPr>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0591" y="5294290"/>
              <a:ext cx="1830986" cy="878185"/>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598" y="5295382"/>
              <a:ext cx="1584176" cy="878185"/>
            </a:xfrm>
            <a:prstGeom prst="rect">
              <a:avLst/>
            </a:prstGeom>
          </p:spPr>
        </p:pic>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06302" y="5168664"/>
              <a:ext cx="1584176" cy="878185"/>
            </a:xfrm>
            <a:prstGeom prst="rect">
              <a:avLst/>
            </a:prstGeom>
          </p:spPr>
        </p:pic>
        <p:pic>
          <p:nvPicPr>
            <p:cNvPr id="19" name="Picture 18"/>
            <p:cNvPicPr>
              <a:picLocks noChangeAspect="1"/>
            </p:cNvPicPr>
            <p:nvPr userDrawn="1"/>
          </p:nvPicPr>
          <p:blipFill rotWithShape="1">
            <a:blip r:embed="rId6" cstate="print">
              <a:extLst>
                <a:ext uri="{28A0092B-C50C-407E-A947-70E740481C1C}">
                  <a14:useLocalDpi xmlns:a14="http://schemas.microsoft.com/office/drawing/2010/main" val="0"/>
                </a:ext>
              </a:extLst>
            </a:blip>
            <a:srcRect t="72634" b="13682"/>
            <a:stretch/>
          </p:blipFill>
          <p:spPr>
            <a:xfrm>
              <a:off x="5508823" y="5466782"/>
              <a:ext cx="1800774" cy="532756"/>
            </a:xfrm>
            <a:prstGeom prst="rect">
              <a:avLst/>
            </a:prstGeom>
          </p:spPr>
        </p:pic>
      </p:grpSp>
    </p:spTree>
    <p:extLst>
      <p:ext uri="{BB962C8B-B14F-4D97-AF65-F5344CB8AC3E}">
        <p14:creationId xmlns:p14="http://schemas.microsoft.com/office/powerpoint/2010/main" val="35893190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tandard page">
    <p:spTree>
      <p:nvGrpSpPr>
        <p:cNvPr id="1" name=""/>
        <p:cNvGrpSpPr/>
        <p:nvPr/>
      </p:nvGrpSpPr>
      <p:grpSpPr>
        <a:xfrm>
          <a:off x="0" y="0"/>
          <a:ext cx="0" cy="0"/>
          <a:chOff x="0" y="0"/>
          <a:chExt cx="0" cy="0"/>
        </a:xfrm>
      </p:grpSpPr>
      <p:sp>
        <p:nvSpPr>
          <p:cNvPr id="2" name="Title 1"/>
          <p:cNvSpPr>
            <a:spLocks noGrp="1"/>
          </p:cNvSpPr>
          <p:nvPr>
            <p:ph type="title"/>
          </p:nvPr>
        </p:nvSpPr>
        <p:spPr>
          <a:xfrm>
            <a:off x="541040" y="408236"/>
            <a:ext cx="11088404" cy="1139825"/>
          </a:xfrm>
        </p:spPr>
        <p:txBody>
          <a:bodyPr/>
          <a:lstStyle/>
          <a:p>
            <a:r>
              <a:rPr lang="en-US"/>
              <a:t>Click to edit Master title style</a:t>
            </a:r>
            <a:endParaRPr lang="en-GB"/>
          </a:p>
        </p:txBody>
      </p:sp>
      <p:sp>
        <p:nvSpPr>
          <p:cNvPr id="3" name="Slide Number Placeholder 2"/>
          <p:cNvSpPr>
            <a:spLocks noGrp="1"/>
          </p:cNvSpPr>
          <p:nvPr>
            <p:ph type="sldNum" sz="quarter" idx="10"/>
          </p:nvPr>
        </p:nvSpPr>
        <p:spPr>
          <a:xfrm>
            <a:off x="540271" y="6369099"/>
            <a:ext cx="431279" cy="367036"/>
          </a:xfrm>
        </p:spPr>
        <p:txBody>
          <a:bodyPr/>
          <a:lstStyle/>
          <a:p>
            <a:fld id="{C864BB8D-94B4-466C-94BF-D114C83BF951}" type="slidenum">
              <a:rPr lang="en-GB" smtClean="0"/>
              <a:pPr/>
              <a:t>‹#›</a:t>
            </a:fld>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
        <p:nvSpPr>
          <p:cNvPr id="7" name="Text Placeholder 6"/>
          <p:cNvSpPr>
            <a:spLocks noGrp="1"/>
          </p:cNvSpPr>
          <p:nvPr>
            <p:ph type="body" sz="quarter" idx="11"/>
          </p:nvPr>
        </p:nvSpPr>
        <p:spPr>
          <a:xfrm>
            <a:off x="540271" y="1620839"/>
            <a:ext cx="11089232" cy="4051746"/>
          </a:xfrm>
        </p:spPr>
        <p:txBody>
          <a:bodyPr/>
          <a:lstStyle>
            <a:lvl1pPr>
              <a:defRPr>
                <a:solidFill>
                  <a:schemeClr val="accent4"/>
                </a:solidFill>
              </a:defRPr>
            </a:lvl1pPr>
            <a:lvl2pPr marL="174625" indent="-174625">
              <a:defRPr b="0">
                <a:solidFill>
                  <a:schemeClr val="accent4"/>
                </a:solidFill>
              </a:defRPr>
            </a:lvl2pPr>
            <a:lvl3pPr marL="446088" indent="-182563">
              <a:defRPr>
                <a:solidFill>
                  <a:schemeClr val="accent4"/>
                </a:solidFill>
              </a:defRPr>
            </a:lvl3pPr>
          </a:lstStyle>
          <a:p>
            <a:pPr lvl="0"/>
            <a:r>
              <a:rPr lang="en-US"/>
              <a:t>Click to edit Master text styles</a:t>
            </a:r>
          </a:p>
          <a:p>
            <a:pPr lvl="1"/>
            <a:r>
              <a:rPr lang="en-US"/>
              <a:t>Second level</a:t>
            </a:r>
          </a:p>
          <a:p>
            <a:pPr lvl="2"/>
            <a:r>
              <a:rPr lang="en-US"/>
              <a:t>Third level</a:t>
            </a:r>
          </a:p>
        </p:txBody>
      </p:sp>
      <p:sp>
        <p:nvSpPr>
          <p:cNvPr id="9"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Tree>
    <p:extLst>
      <p:ext uri="{BB962C8B-B14F-4D97-AF65-F5344CB8AC3E}">
        <p14:creationId xmlns:p14="http://schemas.microsoft.com/office/powerpoint/2010/main" val="9449134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Standard p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09E496-0F8B-4FF7-8D20-59228095B454}"/>
              </a:ext>
            </a:extLst>
          </p:cNvPr>
          <p:cNvSpPr/>
          <p:nvPr userDrawn="1"/>
        </p:nvSpPr>
        <p:spPr>
          <a:xfrm>
            <a:off x="-1" y="0"/>
            <a:ext cx="12169775" cy="6840538"/>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Title 1"/>
          <p:cNvSpPr>
            <a:spLocks noGrp="1"/>
          </p:cNvSpPr>
          <p:nvPr>
            <p:ph type="title" hasCustomPrompt="1"/>
          </p:nvPr>
        </p:nvSpPr>
        <p:spPr>
          <a:xfrm>
            <a:off x="541040" y="408236"/>
            <a:ext cx="11088404" cy="1139825"/>
          </a:xfrm>
        </p:spPr>
        <p:txBody>
          <a:bodyPr/>
          <a:lstStyle>
            <a:lvl1pPr>
              <a:defRPr>
                <a:solidFill>
                  <a:schemeClr val="bg2"/>
                </a:solidFill>
              </a:defRPr>
            </a:lvl1pPr>
          </a:lstStyle>
          <a:p>
            <a:r>
              <a:rPr lang="en-US"/>
              <a:t>Transparence for full picture background</a:t>
            </a:r>
            <a:endParaRPr lang="en-GB"/>
          </a:p>
        </p:txBody>
      </p:sp>
      <p:sp>
        <p:nvSpPr>
          <p:cNvPr id="3" name="Slide Number Placeholder 2"/>
          <p:cNvSpPr>
            <a:spLocks noGrp="1"/>
          </p:cNvSpPr>
          <p:nvPr>
            <p:ph type="sldNum" sz="quarter" idx="10"/>
          </p:nvPr>
        </p:nvSpPr>
        <p:spPr>
          <a:xfrm>
            <a:off x="540271" y="6369099"/>
            <a:ext cx="431279" cy="367036"/>
          </a:xfrm>
        </p:spPr>
        <p:txBody>
          <a:bodyPr/>
          <a:lstStyle/>
          <a:p>
            <a:fld id="{C864BB8D-94B4-466C-94BF-D114C83BF951}" type="slidenum">
              <a:rPr lang="en-GB" smtClean="0"/>
              <a:pPr/>
              <a:t>‹#›</a:t>
            </a:fld>
            <a:endParaRPr lang="en-GB"/>
          </a:p>
        </p:txBody>
      </p:sp>
      <p:sp>
        <p:nvSpPr>
          <p:cNvPr id="7" name="Text Placeholder 6"/>
          <p:cNvSpPr>
            <a:spLocks noGrp="1"/>
          </p:cNvSpPr>
          <p:nvPr>
            <p:ph type="body" sz="quarter" idx="11"/>
          </p:nvPr>
        </p:nvSpPr>
        <p:spPr>
          <a:xfrm>
            <a:off x="540271" y="1620839"/>
            <a:ext cx="11089232" cy="4051746"/>
          </a:xfrm>
        </p:spPr>
        <p:txBody>
          <a:bodyPr/>
          <a:lstStyle>
            <a:lvl1pPr>
              <a:defRPr>
                <a:solidFill>
                  <a:schemeClr val="bg2"/>
                </a:solidFill>
              </a:defRPr>
            </a:lvl1pPr>
            <a:lvl2pPr marL="174625" indent="-174625">
              <a:defRPr b="0">
                <a:solidFill>
                  <a:schemeClr val="bg2"/>
                </a:solidFill>
              </a:defRPr>
            </a:lvl2pPr>
            <a:lvl3pPr marL="446088" indent="-182563">
              <a:defRPr>
                <a:solidFill>
                  <a:schemeClr val="bg2"/>
                </a:solidFill>
              </a:defRPr>
            </a:lvl3pPr>
          </a:lstStyle>
          <a:p>
            <a:pPr lvl="0"/>
            <a:r>
              <a:rPr lang="en-US"/>
              <a:t>Click to edit Master text styles</a:t>
            </a:r>
          </a:p>
          <a:p>
            <a:pPr lvl="1"/>
            <a:r>
              <a:rPr lang="en-US"/>
              <a:t>Second level</a:t>
            </a:r>
          </a:p>
          <a:p>
            <a:pPr lvl="2"/>
            <a:r>
              <a:rPr lang="en-US"/>
              <a:t>Third level</a:t>
            </a:r>
          </a:p>
        </p:txBody>
      </p:sp>
      <p:sp>
        <p:nvSpPr>
          <p:cNvPr id="9"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pic>
        <p:nvPicPr>
          <p:cNvPr id="11" name="Picture 10">
            <a:extLst>
              <a:ext uri="{FF2B5EF4-FFF2-40B4-BE49-F238E27FC236}">
                <a16:creationId xmlns:a16="http://schemas.microsoft.com/office/drawing/2014/main" id="{0E2090B7-7DF0-42CA-A0B6-B21C3B0434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000" y="5904000"/>
            <a:ext cx="881889" cy="540000"/>
          </a:xfrm>
          <a:prstGeom prst="rect">
            <a:avLst/>
          </a:prstGeom>
        </p:spPr>
      </p:pic>
    </p:spTree>
    <p:extLst>
      <p:ext uri="{BB962C8B-B14F-4D97-AF65-F5344CB8AC3E}">
        <p14:creationId xmlns:p14="http://schemas.microsoft.com/office/powerpoint/2010/main" val="151537973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 columns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7" name="Content Placeholder 6"/>
          <p:cNvSpPr>
            <a:spLocks noGrp="1"/>
          </p:cNvSpPr>
          <p:nvPr>
            <p:ph sz="quarter" idx="11"/>
          </p:nvPr>
        </p:nvSpPr>
        <p:spPr>
          <a:xfrm>
            <a:off x="539749" y="1620838"/>
            <a:ext cx="5400000" cy="4103687"/>
          </a:xfrm>
        </p:spPr>
        <p:txBody>
          <a:bodyPr/>
          <a:lstStyle>
            <a:lvl2pPr>
              <a:defRPr b="0"/>
            </a:lvl2pPr>
          </a:lstStyle>
          <a:p>
            <a:pPr lvl="0"/>
            <a:r>
              <a:rPr lang="en-US"/>
              <a:t>Click to edit Master text styles</a:t>
            </a:r>
          </a:p>
          <a:p>
            <a:pPr lvl="1"/>
            <a:r>
              <a:rPr lang="en-US"/>
              <a:t>Second level</a:t>
            </a:r>
          </a:p>
          <a:p>
            <a:pPr lvl="2"/>
            <a:r>
              <a:rPr lang="en-US"/>
              <a:t>Third level</a:t>
            </a:r>
          </a:p>
        </p:txBody>
      </p:sp>
      <p:sp>
        <p:nvSpPr>
          <p:cNvPr id="9" name="Content Placeholder 8"/>
          <p:cNvSpPr>
            <a:spLocks noGrp="1"/>
          </p:cNvSpPr>
          <p:nvPr>
            <p:ph sz="quarter" idx="12"/>
          </p:nvPr>
        </p:nvSpPr>
        <p:spPr>
          <a:xfrm>
            <a:off x="6228903" y="1620843"/>
            <a:ext cx="5400600" cy="4103478"/>
          </a:xfrm>
        </p:spPr>
        <p:txBody>
          <a:bodyPr/>
          <a:lstStyle>
            <a:lvl2pPr>
              <a:defRPr b="0"/>
            </a:lvl2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
        <p:nvSpPr>
          <p:cNvPr id="10"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Tree>
    <p:extLst>
      <p:ext uri="{BB962C8B-B14F-4D97-AF65-F5344CB8AC3E}">
        <p14:creationId xmlns:p14="http://schemas.microsoft.com/office/powerpoint/2010/main" val="378636730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540271" y="408236"/>
            <a:ext cx="11089754" cy="635769"/>
          </a:xfrm>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7" name="Content Placeholder 6"/>
          <p:cNvSpPr>
            <a:spLocks noGrp="1"/>
          </p:cNvSpPr>
          <p:nvPr>
            <p:ph sz="quarter" idx="11"/>
          </p:nvPr>
        </p:nvSpPr>
        <p:spPr>
          <a:xfrm>
            <a:off x="540271" y="1116013"/>
            <a:ext cx="11089754" cy="4608512"/>
          </a:xfrm>
        </p:spPr>
        <p:txBody>
          <a:bodyPr/>
          <a:lstStyle>
            <a:lvl2pPr>
              <a:defRPr b="0"/>
            </a:lvl2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
        <p:nvSpPr>
          <p:cNvPr id="10"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Tree>
    <p:extLst>
      <p:ext uri="{BB962C8B-B14F-4D97-AF65-F5344CB8AC3E}">
        <p14:creationId xmlns:p14="http://schemas.microsoft.com/office/powerpoint/2010/main" val="263860973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Fifth element with picture on right side and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F32B7-67E7-45F9-A962-ADCA304D1371}"/>
              </a:ext>
            </a:extLst>
          </p:cNvPr>
          <p:cNvSpPr>
            <a:spLocks noGrp="1"/>
          </p:cNvSpPr>
          <p:nvPr>
            <p:ph type="title"/>
          </p:nvPr>
        </p:nvSpPr>
        <p:spPr>
          <a:xfrm>
            <a:off x="541099" y="408236"/>
            <a:ext cx="6119852" cy="1139825"/>
          </a:xfrm>
        </p:spPr>
        <p:txBody>
          <a:bodyPr anchor="t" anchorCtr="0"/>
          <a:lstStyle/>
          <a:p>
            <a:r>
              <a:rPr lang="en-US"/>
              <a:t>Click to edit Master title style</a:t>
            </a:r>
            <a:endParaRPr lang="sv-SE"/>
          </a:p>
        </p:txBody>
      </p:sp>
      <p:sp>
        <p:nvSpPr>
          <p:cNvPr id="3" name="Slide Number Placeholder 2">
            <a:extLst>
              <a:ext uri="{FF2B5EF4-FFF2-40B4-BE49-F238E27FC236}">
                <a16:creationId xmlns:a16="http://schemas.microsoft.com/office/drawing/2014/main" id="{D48C233D-E49A-49D2-A1BA-5C27EAC8F9DD}"/>
              </a:ext>
            </a:extLst>
          </p:cNvPr>
          <p:cNvSpPr>
            <a:spLocks noGrp="1"/>
          </p:cNvSpPr>
          <p:nvPr>
            <p:ph type="sldNum" sz="quarter" idx="10"/>
          </p:nvPr>
        </p:nvSpPr>
        <p:spPr/>
        <p:txBody>
          <a:bodyPr/>
          <a:lstStyle/>
          <a:p>
            <a:fld id="{C864BB8D-94B4-466C-94BF-D114C83BF951}" type="slidenum">
              <a:rPr lang="en-GB" smtClean="0"/>
              <a:pPr/>
              <a:t>‹#›</a:t>
            </a:fld>
            <a:endParaRPr lang="en-GB"/>
          </a:p>
        </p:txBody>
      </p:sp>
      <p:sp>
        <p:nvSpPr>
          <p:cNvPr id="4" name="Footer Placeholder 3">
            <a:extLst>
              <a:ext uri="{FF2B5EF4-FFF2-40B4-BE49-F238E27FC236}">
                <a16:creationId xmlns:a16="http://schemas.microsoft.com/office/drawing/2014/main" id="{5EC0407B-0028-4E56-B688-65172DAEDBFA}"/>
              </a:ext>
            </a:extLst>
          </p:cNvPr>
          <p:cNvSpPr>
            <a:spLocks noGrp="1"/>
          </p:cNvSpPr>
          <p:nvPr>
            <p:ph type="ftr" sz="quarter" idx="11"/>
          </p:nvPr>
        </p:nvSpPr>
        <p:spPr/>
        <p:txBody>
          <a:bodyPr/>
          <a:lstStyle/>
          <a:p>
            <a:r>
              <a:rPr lang="en-US"/>
              <a:t>© HL Display 2019 – All rights reserved</a:t>
            </a:r>
            <a:endParaRPr lang="fr-FR"/>
          </a:p>
        </p:txBody>
      </p:sp>
      <p:sp>
        <p:nvSpPr>
          <p:cNvPr id="6" name="Text Placeholder 6">
            <a:extLst>
              <a:ext uri="{FF2B5EF4-FFF2-40B4-BE49-F238E27FC236}">
                <a16:creationId xmlns:a16="http://schemas.microsoft.com/office/drawing/2014/main" id="{EA918214-0631-461A-AA9C-21FACF61B03F}"/>
              </a:ext>
            </a:extLst>
          </p:cNvPr>
          <p:cNvSpPr>
            <a:spLocks noGrp="1"/>
          </p:cNvSpPr>
          <p:nvPr>
            <p:ph type="body" sz="quarter" idx="13"/>
          </p:nvPr>
        </p:nvSpPr>
        <p:spPr>
          <a:xfrm>
            <a:off x="540271" y="1620839"/>
            <a:ext cx="6120700" cy="4319710"/>
          </a:xfrm>
        </p:spPr>
        <p:txBody>
          <a:bodyPr/>
          <a:lstStyle>
            <a:lvl2pPr marL="174625" indent="-174625">
              <a:defRPr b="0"/>
            </a:lvl2pPr>
            <a:lvl3pPr marL="446088" indent="-182563">
              <a:defRPr/>
            </a:lvl3pPr>
          </a:lstStyle>
          <a:p>
            <a:pPr lvl="0"/>
            <a:r>
              <a:rPr lang="en-US"/>
              <a:t>Click to edit Master text styles</a:t>
            </a:r>
          </a:p>
          <a:p>
            <a:pPr lvl="1"/>
            <a:r>
              <a:rPr lang="en-US"/>
              <a:t>Second level</a:t>
            </a:r>
          </a:p>
          <a:p>
            <a:pPr lvl="2"/>
            <a:r>
              <a:rPr lang="en-US"/>
              <a:t>Third level</a:t>
            </a:r>
          </a:p>
        </p:txBody>
      </p:sp>
      <p:sp>
        <p:nvSpPr>
          <p:cNvPr id="13" name="Picture Placeholder 4">
            <a:extLst>
              <a:ext uri="{FF2B5EF4-FFF2-40B4-BE49-F238E27FC236}">
                <a16:creationId xmlns:a16="http://schemas.microsoft.com/office/drawing/2014/main" id="{97031C2C-0CC6-46C0-AD15-7744DFE72B86}"/>
              </a:ext>
            </a:extLst>
          </p:cNvPr>
          <p:cNvSpPr>
            <a:spLocks noGrp="1"/>
          </p:cNvSpPr>
          <p:nvPr>
            <p:ph type="pic" sz="quarter" idx="14"/>
          </p:nvPr>
        </p:nvSpPr>
        <p:spPr>
          <a:xfrm>
            <a:off x="6527148" y="-8021"/>
            <a:ext cx="5644231" cy="6849362"/>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 name="connsiteX0" fmla="*/ 0 w 5610543"/>
              <a:gd name="connsiteY0" fmla="*/ 0 h 6840538"/>
              <a:gd name="connsiteX1" fmla="*/ 5580063 w 5610543"/>
              <a:gd name="connsiteY1" fmla="*/ 0 h 6840538"/>
              <a:gd name="connsiteX2" fmla="*/ 5610543 w 5610543"/>
              <a:gd name="connsiteY2" fmla="*/ 6825299 h 6840538"/>
              <a:gd name="connsiteX3" fmla="*/ 0 w 5610543"/>
              <a:gd name="connsiteY3" fmla="*/ 6840538 h 6840538"/>
              <a:gd name="connsiteX4" fmla="*/ 0 w 5610543"/>
              <a:gd name="connsiteY4" fmla="*/ 0 h 6840538"/>
              <a:gd name="connsiteX0" fmla="*/ 2246811 w 5610543"/>
              <a:gd name="connsiteY0" fmla="*/ 0 h 6840538"/>
              <a:gd name="connsiteX1" fmla="*/ 5580063 w 5610543"/>
              <a:gd name="connsiteY1" fmla="*/ 0 h 6840538"/>
              <a:gd name="connsiteX2" fmla="*/ 5610543 w 5610543"/>
              <a:gd name="connsiteY2" fmla="*/ 6825299 h 6840538"/>
              <a:gd name="connsiteX3" fmla="*/ 0 w 5610543"/>
              <a:gd name="connsiteY3" fmla="*/ 6840538 h 6840538"/>
              <a:gd name="connsiteX4" fmla="*/ 2246811 w 5610543"/>
              <a:gd name="connsiteY4" fmla="*/ 0 h 6840538"/>
              <a:gd name="connsiteX0" fmla="*/ 2246811 w 5612147"/>
              <a:gd name="connsiteY0" fmla="*/ 8021 h 6848559"/>
              <a:gd name="connsiteX1" fmla="*/ 5612147 w 5612147"/>
              <a:gd name="connsiteY1" fmla="*/ 0 h 6848559"/>
              <a:gd name="connsiteX2" fmla="*/ 5610543 w 5612147"/>
              <a:gd name="connsiteY2" fmla="*/ 6833320 h 6848559"/>
              <a:gd name="connsiteX3" fmla="*/ 0 w 5612147"/>
              <a:gd name="connsiteY3" fmla="*/ 6848559 h 6848559"/>
              <a:gd name="connsiteX4" fmla="*/ 2246811 w 5612147"/>
              <a:gd name="connsiteY4" fmla="*/ 8021 h 6848559"/>
              <a:gd name="connsiteX0" fmla="*/ 2246811 w 5612147"/>
              <a:gd name="connsiteY0" fmla="*/ 8021 h 6849362"/>
              <a:gd name="connsiteX1" fmla="*/ 5612147 w 5612147"/>
              <a:gd name="connsiteY1" fmla="*/ 0 h 6849362"/>
              <a:gd name="connsiteX2" fmla="*/ 5610543 w 5612147"/>
              <a:gd name="connsiteY2" fmla="*/ 6849362 h 6849362"/>
              <a:gd name="connsiteX3" fmla="*/ 0 w 5612147"/>
              <a:gd name="connsiteY3" fmla="*/ 6848559 h 6849362"/>
              <a:gd name="connsiteX4" fmla="*/ 2246811 w 5612147"/>
              <a:gd name="connsiteY4" fmla="*/ 8021 h 6849362"/>
              <a:gd name="connsiteX0" fmla="*/ 2278895 w 5644231"/>
              <a:gd name="connsiteY0" fmla="*/ 8021 h 6849362"/>
              <a:gd name="connsiteX1" fmla="*/ 5644231 w 5644231"/>
              <a:gd name="connsiteY1" fmla="*/ 0 h 6849362"/>
              <a:gd name="connsiteX2" fmla="*/ 5642627 w 5644231"/>
              <a:gd name="connsiteY2" fmla="*/ 6849362 h 6849362"/>
              <a:gd name="connsiteX3" fmla="*/ 0 w 5644231"/>
              <a:gd name="connsiteY3" fmla="*/ 6848559 h 6849362"/>
              <a:gd name="connsiteX4" fmla="*/ 2278895 w 5644231"/>
              <a:gd name="connsiteY4" fmla="*/ 8021 h 6849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4231" h="6849362">
                <a:moveTo>
                  <a:pt x="2278895" y="8021"/>
                </a:moveTo>
                <a:lnTo>
                  <a:pt x="5644231" y="0"/>
                </a:lnTo>
                <a:cubicBezTo>
                  <a:pt x="5643696" y="2277773"/>
                  <a:pt x="5643162" y="4571589"/>
                  <a:pt x="5642627" y="6849362"/>
                </a:cubicBezTo>
                <a:lnTo>
                  <a:pt x="0" y="6848559"/>
                </a:lnTo>
                <a:lnTo>
                  <a:pt x="2278895" y="8021"/>
                </a:lnTo>
                <a:close/>
              </a:path>
            </a:pathLst>
          </a:custGeom>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336815350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Fifth element with picture on left side with white background">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5580063" cy="6840538"/>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 name="connsiteX0" fmla="*/ 0 w 5580063"/>
              <a:gd name="connsiteY0" fmla="*/ 0 h 6840538"/>
              <a:gd name="connsiteX1" fmla="*/ 5580063 w 5580063"/>
              <a:gd name="connsiteY1" fmla="*/ 0 h 6840538"/>
              <a:gd name="connsiteX2" fmla="*/ 3314689 w 5580063"/>
              <a:gd name="connsiteY2" fmla="*/ 6827361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298647 w 5580063"/>
              <a:gd name="connsiteY2" fmla="*/ 581670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298647 w 5580063"/>
              <a:gd name="connsiteY2" fmla="*/ 6835382 h 6840538"/>
              <a:gd name="connsiteX3" fmla="*/ 0 w 5580063"/>
              <a:gd name="connsiteY3" fmla="*/ 6840538 h 6840538"/>
              <a:gd name="connsiteX4" fmla="*/ 0 w 5580063"/>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40538">
                <a:moveTo>
                  <a:pt x="0" y="0"/>
                </a:moveTo>
                <a:lnTo>
                  <a:pt x="5580063" y="0"/>
                </a:lnTo>
                <a:lnTo>
                  <a:pt x="3298647" y="6835382"/>
                </a:lnTo>
                <a:lnTo>
                  <a:pt x="0" y="6840538"/>
                </a:lnTo>
                <a:lnTo>
                  <a:pt x="0" y="0"/>
                </a:lnTo>
                <a:close/>
              </a:path>
            </a:pathLst>
          </a:custGeom>
        </p:spPr>
        <p:txBody>
          <a:bodyPr/>
          <a:lstStyle/>
          <a:p>
            <a:endParaRPr lang="en-GB"/>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
        <p:nvSpPr>
          <p:cNvPr id="8" name="Title 1">
            <a:extLst>
              <a:ext uri="{FF2B5EF4-FFF2-40B4-BE49-F238E27FC236}">
                <a16:creationId xmlns:a16="http://schemas.microsoft.com/office/drawing/2014/main" id="{C8BB1FAE-292E-4157-8976-7FE70CE00F3C}"/>
              </a:ext>
            </a:extLst>
          </p:cNvPr>
          <p:cNvSpPr>
            <a:spLocks noGrp="1"/>
          </p:cNvSpPr>
          <p:nvPr>
            <p:ph type="title"/>
          </p:nvPr>
        </p:nvSpPr>
        <p:spPr>
          <a:xfrm>
            <a:off x="5607315" y="395933"/>
            <a:ext cx="6022188" cy="1139825"/>
          </a:xfrm>
        </p:spPr>
        <p:txBody>
          <a:bodyPr anchor="t" anchorCtr="0"/>
          <a:lstStyle/>
          <a:p>
            <a:r>
              <a:rPr lang="en-US"/>
              <a:t>Click to edit Master title style</a:t>
            </a:r>
            <a:endParaRPr lang="sv-SE"/>
          </a:p>
        </p:txBody>
      </p:sp>
      <p:sp>
        <p:nvSpPr>
          <p:cNvPr id="9" name="Text Placeholder 6">
            <a:extLst>
              <a:ext uri="{FF2B5EF4-FFF2-40B4-BE49-F238E27FC236}">
                <a16:creationId xmlns:a16="http://schemas.microsoft.com/office/drawing/2014/main" id="{9A537318-C454-4000-AF34-50B2B34EEB8A}"/>
              </a:ext>
            </a:extLst>
          </p:cNvPr>
          <p:cNvSpPr>
            <a:spLocks noGrp="1"/>
          </p:cNvSpPr>
          <p:nvPr>
            <p:ph type="body" sz="quarter" idx="13"/>
          </p:nvPr>
        </p:nvSpPr>
        <p:spPr>
          <a:xfrm>
            <a:off x="5609101" y="1620838"/>
            <a:ext cx="6020401" cy="4103687"/>
          </a:xfrm>
        </p:spPr>
        <p:txBody>
          <a:bodyPr/>
          <a:lstStyle>
            <a:lvl1pPr>
              <a:defRPr>
                <a:solidFill>
                  <a:schemeClr val="accent4"/>
                </a:solidFill>
              </a:defRPr>
            </a:lvl1pPr>
            <a:lvl2pPr marL="174625" indent="-174625">
              <a:defRPr b="0">
                <a:solidFill>
                  <a:schemeClr val="accent4"/>
                </a:solidFill>
              </a:defRPr>
            </a:lvl2pPr>
            <a:lvl3pPr marL="446088" indent="-182563">
              <a:defRPr>
                <a:solidFill>
                  <a:schemeClr val="accent4"/>
                </a:solidFill>
              </a:defRPr>
            </a:lvl3pPr>
          </a:lstStyle>
          <a:p>
            <a:pPr lvl="0"/>
            <a:r>
              <a:rPr lang="en-US"/>
              <a:t>Click to edit Master text styles</a:t>
            </a:r>
          </a:p>
          <a:p>
            <a:pPr lvl="1"/>
            <a:r>
              <a:rPr lang="en-US"/>
              <a:t>Second level</a:t>
            </a:r>
          </a:p>
          <a:p>
            <a:pPr lvl="2"/>
            <a:r>
              <a:rPr lang="en-US"/>
              <a:t>Third level</a:t>
            </a:r>
          </a:p>
        </p:txBody>
      </p:sp>
      <p:sp>
        <p:nvSpPr>
          <p:cNvPr id="11" name="Slide Number Placeholder 5">
            <a:extLst>
              <a:ext uri="{FF2B5EF4-FFF2-40B4-BE49-F238E27FC236}">
                <a16:creationId xmlns:a16="http://schemas.microsoft.com/office/drawing/2014/main" id="{68058425-CE1E-4614-9BA2-469816F85DE2}"/>
              </a:ext>
            </a:extLst>
          </p:cNvPr>
          <p:cNvSpPr>
            <a:spLocks noGrp="1"/>
          </p:cNvSpPr>
          <p:nvPr>
            <p:ph type="sldNum" sz="quarter" idx="4"/>
          </p:nvPr>
        </p:nvSpPr>
        <p:spPr>
          <a:xfrm>
            <a:off x="540271" y="6372597"/>
            <a:ext cx="432048" cy="363538"/>
          </a:xfrm>
          <a:prstGeom prst="rect">
            <a:avLst/>
          </a:prstGeom>
        </p:spPr>
        <p:txBody>
          <a:bodyPr vert="horz" lIns="91440" tIns="45720" rIns="91440" bIns="45720" rtlCol="0" anchor="ctr"/>
          <a:lstStyle>
            <a:lvl1pPr algn="l" rtl="0" fontAlgn="base">
              <a:spcBef>
                <a:spcPct val="0"/>
              </a:spcBef>
              <a:spcAft>
                <a:spcPct val="0"/>
              </a:spcAft>
              <a:defRPr lang="en-GB" sz="1000" kern="1200" smtClean="0">
                <a:solidFill>
                  <a:schemeClr val="bg1"/>
                </a:solidFill>
                <a:latin typeface="Arial" pitchFamily="34" charset="0"/>
                <a:ea typeface="+mn-ea"/>
                <a:cs typeface="Arial" pitchFamily="34" charset="0"/>
              </a:defRPr>
            </a:lvl1pPr>
          </a:lstStyle>
          <a:p>
            <a:fld id="{C864BB8D-94B4-466C-94BF-D114C83BF951}" type="slidenum">
              <a:rPr lang="sv-SE" smtClean="0"/>
              <a:pPr/>
              <a:t>‹#›</a:t>
            </a:fld>
            <a:endParaRPr lang="sv-SE"/>
          </a:p>
        </p:txBody>
      </p:sp>
      <p:sp>
        <p:nvSpPr>
          <p:cNvPr id="12" name="Footer Placeholder 3">
            <a:extLst>
              <a:ext uri="{FF2B5EF4-FFF2-40B4-BE49-F238E27FC236}">
                <a16:creationId xmlns:a16="http://schemas.microsoft.com/office/drawing/2014/main" id="{F4E754B6-AB21-4195-B464-531BCF6DB10D}"/>
              </a:ext>
            </a:extLst>
          </p:cNvPr>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Tree>
    <p:extLst>
      <p:ext uri="{BB962C8B-B14F-4D97-AF65-F5344CB8AC3E}">
        <p14:creationId xmlns:p14="http://schemas.microsoft.com/office/powerpoint/2010/main" val="801833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page">
    <p:spTree>
      <p:nvGrpSpPr>
        <p:cNvPr id="1" name=""/>
        <p:cNvGrpSpPr/>
        <p:nvPr/>
      </p:nvGrpSpPr>
      <p:grpSpPr>
        <a:xfrm>
          <a:off x="0" y="0"/>
          <a:ext cx="0" cy="0"/>
          <a:chOff x="0" y="0"/>
          <a:chExt cx="0" cy="0"/>
        </a:xfrm>
      </p:grpSpPr>
      <p:sp>
        <p:nvSpPr>
          <p:cNvPr id="2" name="Title 1"/>
          <p:cNvSpPr>
            <a:spLocks noGrp="1"/>
          </p:cNvSpPr>
          <p:nvPr>
            <p:ph type="title"/>
          </p:nvPr>
        </p:nvSpPr>
        <p:spPr>
          <a:xfrm>
            <a:off x="972319" y="408236"/>
            <a:ext cx="10297144" cy="1139825"/>
          </a:xfrm>
        </p:spPr>
        <p:txBody>
          <a:bodyPr/>
          <a:lstStyle/>
          <a:p>
            <a:r>
              <a:rPr lang="en-US"/>
              <a:t>Click to edit Master title style</a:t>
            </a:r>
            <a:endParaRPr lang="en-GB"/>
          </a:p>
        </p:txBody>
      </p:sp>
      <p:sp>
        <p:nvSpPr>
          <p:cNvPr id="3" name="Slide Number Placeholder 2"/>
          <p:cNvSpPr>
            <a:spLocks noGrp="1"/>
          </p:cNvSpPr>
          <p:nvPr>
            <p:ph type="sldNum" sz="quarter" idx="10"/>
          </p:nvPr>
        </p:nvSpPr>
        <p:spPr>
          <a:xfrm>
            <a:off x="468263" y="6369099"/>
            <a:ext cx="503287" cy="363538"/>
          </a:xfrm>
        </p:spPr>
        <p:txBody>
          <a:bodyPr/>
          <a:lstStyle/>
          <a:p>
            <a:fld id="{C864BB8D-94B4-466C-94BF-D114C83BF951}" type="slidenum">
              <a:rPr lang="en-GB" smtClean="0"/>
              <a:pPr/>
              <a:t>‹#›</a:t>
            </a:fld>
            <a:endParaRPr lang="en-GB"/>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4155" y="5904252"/>
            <a:ext cx="885348" cy="540353"/>
          </a:xfrm>
          <a:prstGeom prst="rect">
            <a:avLst/>
          </a:prstGeom>
        </p:spPr>
      </p:pic>
      <p:sp>
        <p:nvSpPr>
          <p:cNvPr id="7" name="Text Placeholder 6"/>
          <p:cNvSpPr>
            <a:spLocks noGrp="1"/>
          </p:cNvSpPr>
          <p:nvPr>
            <p:ph type="body" sz="quarter" idx="11"/>
          </p:nvPr>
        </p:nvSpPr>
        <p:spPr>
          <a:xfrm>
            <a:off x="971550" y="2001600"/>
            <a:ext cx="10297913" cy="3959671"/>
          </a:xfrm>
        </p:spPr>
        <p:txBody>
          <a:bodyPr/>
          <a:lstStyle>
            <a:lvl2pPr marL="174625" indent="-174625">
              <a:defRPr b="0"/>
            </a:lvl2pPr>
            <a:lvl3pPr marL="446088" indent="-182563">
              <a:defRPr/>
            </a:lvl3pPr>
          </a:lstStyle>
          <a:p>
            <a:pPr lvl="0"/>
            <a:r>
              <a:rPr lang="en-US"/>
              <a:t>Click to edit Master text styles</a:t>
            </a:r>
          </a:p>
          <a:p>
            <a:pPr lvl="1"/>
            <a:r>
              <a:rPr lang="en-US"/>
              <a:t>Second level</a:t>
            </a:r>
          </a:p>
          <a:p>
            <a:pPr lvl="2"/>
            <a:r>
              <a:rPr lang="en-US"/>
              <a:t>Third level</a:t>
            </a:r>
          </a:p>
        </p:txBody>
      </p:sp>
      <p:sp>
        <p:nvSpPr>
          <p:cNvPr id="9"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2017 – All rights reserved</a:t>
            </a:r>
            <a:endParaRPr lang="fr-FR"/>
          </a:p>
        </p:txBody>
      </p:sp>
    </p:spTree>
    <p:extLst>
      <p:ext uri="{BB962C8B-B14F-4D97-AF65-F5344CB8AC3E}">
        <p14:creationId xmlns:p14="http://schemas.microsoft.com/office/powerpoint/2010/main" val="197032513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lose ups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4" name="Picture Placeholder 4"/>
          <p:cNvSpPr>
            <a:spLocks noGrp="1"/>
          </p:cNvSpPr>
          <p:nvPr>
            <p:ph type="pic" sz="quarter" idx="12"/>
          </p:nvPr>
        </p:nvSpPr>
        <p:spPr>
          <a:xfrm>
            <a:off x="4288248" y="1680210"/>
            <a:ext cx="3599871" cy="3180218"/>
          </a:xfrm>
        </p:spPr>
        <p:txBody>
          <a:bodyPr/>
          <a:lstStyle/>
          <a:p>
            <a:endParaRPr lang="fr-FR"/>
          </a:p>
        </p:txBody>
      </p:sp>
      <p:sp>
        <p:nvSpPr>
          <p:cNvPr id="5" name="Picture Placeholder 4"/>
          <p:cNvSpPr>
            <a:spLocks noGrp="1"/>
          </p:cNvSpPr>
          <p:nvPr>
            <p:ph type="pic" sz="quarter" idx="13"/>
          </p:nvPr>
        </p:nvSpPr>
        <p:spPr>
          <a:xfrm>
            <a:off x="8030153" y="1680210"/>
            <a:ext cx="3599871" cy="3180218"/>
          </a:xfrm>
        </p:spPr>
        <p:txBody>
          <a:bodyPr/>
          <a:lstStyle/>
          <a:p>
            <a:endParaRPr lang="fr-FR"/>
          </a:p>
        </p:txBody>
      </p:sp>
      <p:sp>
        <p:nvSpPr>
          <p:cNvPr id="6" name="Text Placeholder 15"/>
          <p:cNvSpPr>
            <a:spLocks noGrp="1"/>
          </p:cNvSpPr>
          <p:nvPr>
            <p:ph type="body" sz="quarter" idx="17"/>
          </p:nvPr>
        </p:nvSpPr>
        <p:spPr>
          <a:xfrm>
            <a:off x="539750" y="5076230"/>
            <a:ext cx="3583772" cy="360263"/>
          </a:xfrm>
        </p:spPr>
        <p:txBody>
          <a:bodyPr>
            <a:noAutofit/>
          </a:bodyPr>
          <a:lstStyle>
            <a:lvl1pPr>
              <a:defRPr sz="1600"/>
            </a:lvl1pPr>
          </a:lstStyle>
          <a:p>
            <a:pPr lvl="0"/>
            <a:r>
              <a:rPr lang="en-US"/>
              <a:t>Edit Master text styles</a:t>
            </a:r>
          </a:p>
        </p:txBody>
      </p:sp>
      <p:sp>
        <p:nvSpPr>
          <p:cNvPr id="7" name="Text Placeholder 15"/>
          <p:cNvSpPr>
            <a:spLocks noGrp="1"/>
          </p:cNvSpPr>
          <p:nvPr>
            <p:ph type="body" sz="quarter" idx="18"/>
          </p:nvPr>
        </p:nvSpPr>
        <p:spPr>
          <a:xfrm>
            <a:off x="4288249" y="5076230"/>
            <a:ext cx="3599870" cy="360263"/>
          </a:xfrm>
        </p:spPr>
        <p:txBody>
          <a:bodyPr>
            <a:noAutofit/>
          </a:bodyPr>
          <a:lstStyle>
            <a:lvl1pPr>
              <a:defRPr sz="1600"/>
            </a:lvl1pPr>
          </a:lstStyle>
          <a:p>
            <a:pPr lvl="0"/>
            <a:r>
              <a:rPr lang="en-US"/>
              <a:t>Edit Master text styles</a:t>
            </a:r>
          </a:p>
        </p:txBody>
      </p:sp>
      <p:sp>
        <p:nvSpPr>
          <p:cNvPr id="8" name="Text Placeholder 15"/>
          <p:cNvSpPr>
            <a:spLocks noGrp="1"/>
          </p:cNvSpPr>
          <p:nvPr>
            <p:ph type="body" sz="quarter" idx="19"/>
          </p:nvPr>
        </p:nvSpPr>
        <p:spPr>
          <a:xfrm>
            <a:off x="8030153" y="5076230"/>
            <a:ext cx="3599872" cy="360263"/>
          </a:xfrm>
        </p:spPr>
        <p:txBody>
          <a:bodyPr>
            <a:noAutofit/>
          </a:bodyPr>
          <a:lstStyle>
            <a:lvl1pPr>
              <a:defRPr sz="1600"/>
            </a:lvl1pPr>
          </a:lstStyle>
          <a:p>
            <a:pPr lvl="0"/>
            <a:r>
              <a:rPr lang="en-US"/>
              <a:t>Edit Master text styles</a:t>
            </a:r>
          </a:p>
        </p:txBody>
      </p:sp>
      <p:sp>
        <p:nvSpPr>
          <p:cNvPr id="9" name="Picture Placeholder 28"/>
          <p:cNvSpPr>
            <a:spLocks noGrp="1"/>
          </p:cNvSpPr>
          <p:nvPr>
            <p:ph type="pic" sz="quarter" idx="20"/>
          </p:nvPr>
        </p:nvSpPr>
        <p:spPr>
          <a:xfrm>
            <a:off x="562442" y="1683112"/>
            <a:ext cx="3583772" cy="3177316"/>
          </a:xfrm>
          <a:custGeom>
            <a:avLst/>
            <a:gdLst>
              <a:gd name="connsiteX0" fmla="*/ 0 w 3444875"/>
              <a:gd name="connsiteY0" fmla="*/ 3149699 h 3149699"/>
              <a:gd name="connsiteX1" fmla="*/ 787425 w 3444875"/>
              <a:gd name="connsiteY1" fmla="*/ 0 h 3149699"/>
              <a:gd name="connsiteX2" fmla="*/ 3444875 w 3444875"/>
              <a:gd name="connsiteY2" fmla="*/ 0 h 3149699"/>
              <a:gd name="connsiteX3" fmla="*/ 2657450 w 3444875"/>
              <a:gd name="connsiteY3" fmla="*/ 3149699 h 3149699"/>
              <a:gd name="connsiteX4" fmla="*/ 0 w 3444875"/>
              <a:gd name="connsiteY4" fmla="*/ 3149699 h 3149699"/>
              <a:gd name="connsiteX0" fmla="*/ 0 w 3444875"/>
              <a:gd name="connsiteY0" fmla="*/ 3149699 h 3161274"/>
              <a:gd name="connsiteX1" fmla="*/ 787425 w 3444875"/>
              <a:gd name="connsiteY1" fmla="*/ 0 h 3161274"/>
              <a:gd name="connsiteX2" fmla="*/ 3444875 w 3444875"/>
              <a:gd name="connsiteY2" fmla="*/ 0 h 3161274"/>
              <a:gd name="connsiteX3" fmla="*/ 3375081 w 3444875"/>
              <a:gd name="connsiteY3" fmla="*/ 3161274 h 3161274"/>
              <a:gd name="connsiteX4" fmla="*/ 0 w 3444875"/>
              <a:gd name="connsiteY4" fmla="*/ 3149699 h 3161274"/>
              <a:gd name="connsiteX0" fmla="*/ 0 w 3444875"/>
              <a:gd name="connsiteY0" fmla="*/ 3149699 h 3161274"/>
              <a:gd name="connsiteX1" fmla="*/ 787425 w 3444875"/>
              <a:gd name="connsiteY1" fmla="*/ 0 h 3161274"/>
              <a:gd name="connsiteX2" fmla="*/ 3444875 w 3444875"/>
              <a:gd name="connsiteY2" fmla="*/ 0 h 3161274"/>
              <a:gd name="connsiteX3" fmla="*/ 3432955 w 3444875"/>
              <a:gd name="connsiteY3" fmla="*/ 3161274 h 3161274"/>
              <a:gd name="connsiteX4" fmla="*/ 0 w 3444875"/>
              <a:gd name="connsiteY4" fmla="*/ 3149699 h 3161274"/>
              <a:gd name="connsiteX0" fmla="*/ 0 w 3583772"/>
              <a:gd name="connsiteY0" fmla="*/ 3161274 h 3161274"/>
              <a:gd name="connsiteX1" fmla="*/ 926322 w 3583772"/>
              <a:gd name="connsiteY1" fmla="*/ 0 h 3161274"/>
              <a:gd name="connsiteX2" fmla="*/ 3583772 w 3583772"/>
              <a:gd name="connsiteY2" fmla="*/ 0 h 3161274"/>
              <a:gd name="connsiteX3" fmla="*/ 3571852 w 3583772"/>
              <a:gd name="connsiteY3" fmla="*/ 3161274 h 3161274"/>
              <a:gd name="connsiteX4" fmla="*/ 0 w 3583772"/>
              <a:gd name="connsiteY4" fmla="*/ 3161274 h 3161274"/>
              <a:gd name="connsiteX0" fmla="*/ 0 w 3583772"/>
              <a:gd name="connsiteY0" fmla="*/ 3161274 h 3161274"/>
              <a:gd name="connsiteX1" fmla="*/ 1030596 w 3583772"/>
              <a:gd name="connsiteY1" fmla="*/ 0 h 3161274"/>
              <a:gd name="connsiteX2" fmla="*/ 3583772 w 3583772"/>
              <a:gd name="connsiteY2" fmla="*/ 0 h 3161274"/>
              <a:gd name="connsiteX3" fmla="*/ 3571852 w 3583772"/>
              <a:gd name="connsiteY3" fmla="*/ 3161274 h 3161274"/>
              <a:gd name="connsiteX4" fmla="*/ 0 w 3583772"/>
              <a:gd name="connsiteY4" fmla="*/ 3161274 h 3161274"/>
              <a:gd name="connsiteX0" fmla="*/ 0 w 3583772"/>
              <a:gd name="connsiteY0" fmla="*/ 3177316 h 3177316"/>
              <a:gd name="connsiteX1" fmla="*/ 1062680 w 3583772"/>
              <a:gd name="connsiteY1" fmla="*/ 0 h 3177316"/>
              <a:gd name="connsiteX2" fmla="*/ 3583772 w 3583772"/>
              <a:gd name="connsiteY2" fmla="*/ 16042 h 3177316"/>
              <a:gd name="connsiteX3" fmla="*/ 3571852 w 3583772"/>
              <a:gd name="connsiteY3" fmla="*/ 3177316 h 3177316"/>
              <a:gd name="connsiteX4" fmla="*/ 0 w 3583772"/>
              <a:gd name="connsiteY4" fmla="*/ 3177316 h 317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772" h="3177316">
                <a:moveTo>
                  <a:pt x="0" y="3177316"/>
                </a:moveTo>
                <a:lnTo>
                  <a:pt x="1062680" y="0"/>
                </a:lnTo>
                <a:lnTo>
                  <a:pt x="3583772" y="16042"/>
                </a:lnTo>
                <a:cubicBezTo>
                  <a:pt x="3579799" y="1069800"/>
                  <a:pt x="3575825" y="2123558"/>
                  <a:pt x="3571852" y="3177316"/>
                </a:cubicBezTo>
                <a:lnTo>
                  <a:pt x="0" y="3177316"/>
                </a:lnTo>
                <a:close/>
              </a:path>
            </a:pathLst>
          </a:custGeom>
          <a:noFill/>
        </p:spPr>
        <p:txBody>
          <a:bodyPr/>
          <a:lstStyle/>
          <a:p>
            <a:endParaRPr lang="fr-FR"/>
          </a:p>
        </p:txBody>
      </p:sp>
      <p:sp>
        <p:nvSpPr>
          <p:cNvPr id="11"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pic>
        <p:nvPicPr>
          <p:cNvPr id="12" name="Picture 11">
            <a:extLst>
              <a:ext uri="{FF2B5EF4-FFF2-40B4-BE49-F238E27FC236}">
                <a16:creationId xmlns:a16="http://schemas.microsoft.com/office/drawing/2014/main" id="{7265A276-E0C9-41CF-9573-D3228C6D69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Tree>
    <p:extLst>
      <p:ext uri="{BB962C8B-B14F-4D97-AF65-F5344CB8AC3E}">
        <p14:creationId xmlns:p14="http://schemas.microsoft.com/office/powerpoint/2010/main" val="234383604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hapter p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0165" y="1908101"/>
            <a:ext cx="10589444" cy="995809"/>
          </a:xfrm>
        </p:spPr>
        <p:txBody>
          <a:bodyPr>
            <a:noAutofit/>
          </a:bodyPr>
          <a:lstStyle>
            <a:lvl1pPr algn="ctr">
              <a:defRPr sz="4000">
                <a:solidFill>
                  <a:schemeClr val="bg2"/>
                </a:solidFill>
              </a:defRPr>
            </a:lvl1p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864BB8D-94B4-466C-94BF-D114C83BF951}" type="slidenum">
              <a:rPr lang="en-GB" smtClean="0"/>
              <a:pPr/>
              <a:t>‹#›</a:t>
            </a:fld>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000" y="5904000"/>
            <a:ext cx="881889" cy="540000"/>
          </a:xfrm>
          <a:prstGeom prst="rect">
            <a:avLst/>
          </a:prstGeom>
        </p:spPr>
      </p:pic>
      <p:sp>
        <p:nvSpPr>
          <p:cNvPr id="7"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Tree>
    <p:extLst>
      <p:ext uri="{BB962C8B-B14F-4D97-AF65-F5344CB8AC3E}">
        <p14:creationId xmlns:p14="http://schemas.microsoft.com/office/powerpoint/2010/main" val="32135900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lue fifth element with pictur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B57492-A1DF-4E96-AC19-E82F25ADCE3D}"/>
              </a:ext>
            </a:extLst>
          </p:cNvPr>
          <p:cNvSpPr/>
          <p:nvPr userDrawn="1"/>
        </p:nvSpPr>
        <p:spPr>
          <a:xfrm>
            <a:off x="-14939" y="-9627"/>
            <a:ext cx="6099827" cy="6853029"/>
          </a:xfrm>
          <a:custGeom>
            <a:avLst/>
            <a:gdLst>
              <a:gd name="connsiteX0" fmla="*/ 0 w 5580063"/>
              <a:gd name="connsiteY0" fmla="*/ 0 h 6851424"/>
              <a:gd name="connsiteX1" fmla="*/ 5580063 w 5580063"/>
              <a:gd name="connsiteY1" fmla="*/ 0 h 6851424"/>
              <a:gd name="connsiteX2" fmla="*/ 5580063 w 5580063"/>
              <a:gd name="connsiteY2" fmla="*/ 6851424 h 6851424"/>
              <a:gd name="connsiteX3" fmla="*/ 0 w 5580063"/>
              <a:gd name="connsiteY3" fmla="*/ 6851424 h 6851424"/>
              <a:gd name="connsiteX4" fmla="*/ 0 w 5580063"/>
              <a:gd name="connsiteY4" fmla="*/ 0 h 6851424"/>
              <a:gd name="connsiteX0" fmla="*/ 0 w 5580063"/>
              <a:gd name="connsiteY0" fmla="*/ 0 h 6861934"/>
              <a:gd name="connsiteX1" fmla="*/ 5580063 w 5580063"/>
              <a:gd name="connsiteY1" fmla="*/ 0 h 6861934"/>
              <a:gd name="connsiteX2" fmla="*/ 3898408 w 5580063"/>
              <a:gd name="connsiteY2" fmla="*/ 6861934 h 6861934"/>
              <a:gd name="connsiteX3" fmla="*/ 0 w 5580063"/>
              <a:gd name="connsiteY3" fmla="*/ 6851424 h 6861934"/>
              <a:gd name="connsiteX4" fmla="*/ 0 w 5580063"/>
              <a:gd name="connsiteY4" fmla="*/ 0 h 6861934"/>
              <a:gd name="connsiteX0" fmla="*/ 0 w 5580063"/>
              <a:gd name="connsiteY0" fmla="*/ 0 h 6851424"/>
              <a:gd name="connsiteX1" fmla="*/ 5580063 w 5580063"/>
              <a:gd name="connsiteY1" fmla="*/ 0 h 6851424"/>
              <a:gd name="connsiteX2" fmla="*/ 3057580 w 5580063"/>
              <a:gd name="connsiteY2" fmla="*/ 6851424 h 6851424"/>
              <a:gd name="connsiteX3" fmla="*/ 0 w 5580063"/>
              <a:gd name="connsiteY3" fmla="*/ 6851424 h 6851424"/>
              <a:gd name="connsiteX4" fmla="*/ 0 w 5580063"/>
              <a:gd name="connsiteY4" fmla="*/ 0 h 6851424"/>
              <a:gd name="connsiteX0" fmla="*/ 0 w 5580063"/>
              <a:gd name="connsiteY0" fmla="*/ 0 h 6851424"/>
              <a:gd name="connsiteX1" fmla="*/ 5580063 w 5580063"/>
              <a:gd name="connsiteY1" fmla="*/ 0 h 6851424"/>
              <a:gd name="connsiteX2" fmla="*/ 3404422 w 5580063"/>
              <a:gd name="connsiteY2" fmla="*/ 6851424 h 6851424"/>
              <a:gd name="connsiteX3" fmla="*/ 0 w 5580063"/>
              <a:gd name="connsiteY3" fmla="*/ 6851424 h 6851424"/>
              <a:gd name="connsiteX4" fmla="*/ 0 w 5580063"/>
              <a:gd name="connsiteY4" fmla="*/ 0 h 6851424"/>
              <a:gd name="connsiteX0" fmla="*/ 0 w 5580063"/>
              <a:gd name="connsiteY0" fmla="*/ 0 h 6851424"/>
              <a:gd name="connsiteX1" fmla="*/ 5580063 w 5580063"/>
              <a:gd name="connsiteY1" fmla="*/ 0 h 6851424"/>
              <a:gd name="connsiteX2" fmla="*/ 3300149 w 5580063"/>
              <a:gd name="connsiteY2" fmla="*/ 6835382 h 6851424"/>
              <a:gd name="connsiteX3" fmla="*/ 0 w 5580063"/>
              <a:gd name="connsiteY3" fmla="*/ 6851424 h 6851424"/>
              <a:gd name="connsiteX4" fmla="*/ 0 w 5580063"/>
              <a:gd name="connsiteY4" fmla="*/ 0 h 6851424"/>
              <a:gd name="connsiteX0" fmla="*/ 0 w 5580063"/>
              <a:gd name="connsiteY0" fmla="*/ 0 h 6851424"/>
              <a:gd name="connsiteX1" fmla="*/ 5580063 w 5580063"/>
              <a:gd name="connsiteY1" fmla="*/ 0 h 6851424"/>
              <a:gd name="connsiteX2" fmla="*/ 3300149 w 5580063"/>
              <a:gd name="connsiteY2" fmla="*/ 6843403 h 6851424"/>
              <a:gd name="connsiteX3" fmla="*/ 0 w 5580063"/>
              <a:gd name="connsiteY3" fmla="*/ 6851424 h 6851424"/>
              <a:gd name="connsiteX4" fmla="*/ 0 w 5580063"/>
              <a:gd name="connsiteY4" fmla="*/ 0 h 6851424"/>
              <a:gd name="connsiteX0" fmla="*/ 0 w 5580063"/>
              <a:gd name="connsiteY0" fmla="*/ 0 h 7108098"/>
              <a:gd name="connsiteX1" fmla="*/ 5580063 w 5580063"/>
              <a:gd name="connsiteY1" fmla="*/ 0 h 7108098"/>
              <a:gd name="connsiteX2" fmla="*/ 2714612 w 5580063"/>
              <a:gd name="connsiteY2" fmla="*/ 7108098 h 7108098"/>
              <a:gd name="connsiteX3" fmla="*/ 0 w 5580063"/>
              <a:gd name="connsiteY3" fmla="*/ 6851424 h 7108098"/>
              <a:gd name="connsiteX4" fmla="*/ 0 w 5580063"/>
              <a:gd name="connsiteY4" fmla="*/ 0 h 7108098"/>
              <a:gd name="connsiteX0" fmla="*/ 0 w 5580063"/>
              <a:gd name="connsiteY0" fmla="*/ 0 h 6851424"/>
              <a:gd name="connsiteX1" fmla="*/ 5580063 w 5580063"/>
              <a:gd name="connsiteY1" fmla="*/ 0 h 6851424"/>
              <a:gd name="connsiteX2" fmla="*/ 3300149 w 5580063"/>
              <a:gd name="connsiteY2" fmla="*/ 6843403 h 6851424"/>
              <a:gd name="connsiteX3" fmla="*/ 0 w 5580063"/>
              <a:gd name="connsiteY3" fmla="*/ 6851424 h 6851424"/>
              <a:gd name="connsiteX4" fmla="*/ 0 w 5580063"/>
              <a:gd name="connsiteY4" fmla="*/ 0 h 6851424"/>
              <a:gd name="connsiteX0" fmla="*/ 0 w 5734067"/>
              <a:gd name="connsiteY0" fmla="*/ 0 h 6861050"/>
              <a:gd name="connsiteX1" fmla="*/ 5734067 w 5734067"/>
              <a:gd name="connsiteY1" fmla="*/ 9626 h 6861050"/>
              <a:gd name="connsiteX2" fmla="*/ 3454153 w 5734067"/>
              <a:gd name="connsiteY2" fmla="*/ 6853029 h 6861050"/>
              <a:gd name="connsiteX3" fmla="*/ 154004 w 5734067"/>
              <a:gd name="connsiteY3" fmla="*/ 6861050 h 6861050"/>
              <a:gd name="connsiteX4" fmla="*/ 0 w 5734067"/>
              <a:gd name="connsiteY4" fmla="*/ 0 h 6861050"/>
              <a:gd name="connsiteX0" fmla="*/ 0 w 5734067"/>
              <a:gd name="connsiteY0" fmla="*/ 0 h 6861050"/>
              <a:gd name="connsiteX1" fmla="*/ 5734067 w 5734067"/>
              <a:gd name="connsiteY1" fmla="*/ 9626 h 6861050"/>
              <a:gd name="connsiteX2" fmla="*/ 3454153 w 5734067"/>
              <a:gd name="connsiteY2" fmla="*/ 6853029 h 6861050"/>
              <a:gd name="connsiteX3" fmla="*/ 0 w 5734067"/>
              <a:gd name="connsiteY3" fmla="*/ 6861050 h 6861050"/>
              <a:gd name="connsiteX4" fmla="*/ 0 w 5734067"/>
              <a:gd name="connsiteY4" fmla="*/ 0 h 6861050"/>
              <a:gd name="connsiteX0" fmla="*/ 0 w 5734067"/>
              <a:gd name="connsiteY0" fmla="*/ 0 h 6853029"/>
              <a:gd name="connsiteX1" fmla="*/ 5734067 w 5734067"/>
              <a:gd name="connsiteY1" fmla="*/ 9626 h 6853029"/>
              <a:gd name="connsiteX2" fmla="*/ 3454153 w 5734067"/>
              <a:gd name="connsiteY2" fmla="*/ 6853029 h 6853029"/>
              <a:gd name="connsiteX3" fmla="*/ 298383 w 5734067"/>
              <a:gd name="connsiteY3" fmla="*/ 6466414 h 6853029"/>
              <a:gd name="connsiteX4" fmla="*/ 0 w 5734067"/>
              <a:gd name="connsiteY4" fmla="*/ 0 h 6853029"/>
              <a:gd name="connsiteX0" fmla="*/ 0 w 5734067"/>
              <a:gd name="connsiteY0" fmla="*/ 0 h 6853029"/>
              <a:gd name="connsiteX1" fmla="*/ 5734067 w 5734067"/>
              <a:gd name="connsiteY1" fmla="*/ 9626 h 6853029"/>
              <a:gd name="connsiteX2" fmla="*/ 3454153 w 5734067"/>
              <a:gd name="connsiteY2" fmla="*/ 6853029 h 6853029"/>
              <a:gd name="connsiteX3" fmla="*/ 9625 w 5734067"/>
              <a:gd name="connsiteY3" fmla="*/ 6851425 h 6853029"/>
              <a:gd name="connsiteX4" fmla="*/ 0 w 5734067"/>
              <a:gd name="connsiteY4" fmla="*/ 0 h 6853029"/>
              <a:gd name="connsiteX0" fmla="*/ 0 w 6099827"/>
              <a:gd name="connsiteY0" fmla="*/ 0 h 6853029"/>
              <a:gd name="connsiteX1" fmla="*/ 6099827 w 6099827"/>
              <a:gd name="connsiteY1" fmla="*/ 9626 h 6853029"/>
              <a:gd name="connsiteX2" fmla="*/ 3819913 w 6099827"/>
              <a:gd name="connsiteY2" fmla="*/ 6853029 h 6853029"/>
              <a:gd name="connsiteX3" fmla="*/ 375385 w 6099827"/>
              <a:gd name="connsiteY3" fmla="*/ 6851425 h 6853029"/>
              <a:gd name="connsiteX4" fmla="*/ 0 w 6099827"/>
              <a:gd name="connsiteY4" fmla="*/ 0 h 6853029"/>
              <a:gd name="connsiteX0" fmla="*/ 0 w 6099827"/>
              <a:gd name="connsiteY0" fmla="*/ 0 h 6853029"/>
              <a:gd name="connsiteX1" fmla="*/ 6099827 w 6099827"/>
              <a:gd name="connsiteY1" fmla="*/ 9626 h 6853029"/>
              <a:gd name="connsiteX2" fmla="*/ 3819913 w 6099827"/>
              <a:gd name="connsiteY2" fmla="*/ 6853029 h 6853029"/>
              <a:gd name="connsiteX3" fmla="*/ 9625 w 6099827"/>
              <a:gd name="connsiteY3" fmla="*/ 6841799 h 6853029"/>
              <a:gd name="connsiteX4" fmla="*/ 0 w 6099827"/>
              <a:gd name="connsiteY4" fmla="*/ 0 h 6853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827" h="6853029">
                <a:moveTo>
                  <a:pt x="0" y="0"/>
                </a:moveTo>
                <a:lnTo>
                  <a:pt x="6099827" y="9626"/>
                </a:lnTo>
                <a:lnTo>
                  <a:pt x="3819913" y="6853029"/>
                </a:lnTo>
                <a:lnTo>
                  <a:pt x="9625" y="6841799"/>
                </a:lnTo>
                <a:cubicBezTo>
                  <a:pt x="6417" y="4557991"/>
                  <a:pt x="3208" y="2283808"/>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Picture 8">
            <a:extLst>
              <a:ext uri="{FF2B5EF4-FFF2-40B4-BE49-F238E27FC236}">
                <a16:creationId xmlns:a16="http://schemas.microsoft.com/office/drawing/2014/main" id="{8793E735-61BB-4E89-AE53-0D73BFF020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
        <p:nvSpPr>
          <p:cNvPr id="12" name="Title 1">
            <a:extLst>
              <a:ext uri="{FF2B5EF4-FFF2-40B4-BE49-F238E27FC236}">
                <a16:creationId xmlns:a16="http://schemas.microsoft.com/office/drawing/2014/main" id="{324132B0-42DE-4393-87CC-00E1B0AD21EF}"/>
              </a:ext>
            </a:extLst>
          </p:cNvPr>
          <p:cNvSpPr>
            <a:spLocks noGrp="1"/>
          </p:cNvSpPr>
          <p:nvPr>
            <p:ph type="title"/>
          </p:nvPr>
        </p:nvSpPr>
        <p:spPr>
          <a:xfrm>
            <a:off x="539750" y="399362"/>
            <a:ext cx="4248993" cy="1139825"/>
          </a:xfrm>
        </p:spPr>
        <p:txBody>
          <a:bodyPr/>
          <a:lstStyle>
            <a:lvl1pPr>
              <a:defRPr>
                <a:solidFill>
                  <a:schemeClr val="bg2"/>
                </a:solidFill>
              </a:defRPr>
            </a:lvl1pPr>
          </a:lstStyle>
          <a:p>
            <a:r>
              <a:rPr lang="en-US"/>
              <a:t>Click to edit Master title style</a:t>
            </a:r>
            <a:endParaRPr lang="sv-SE"/>
          </a:p>
        </p:txBody>
      </p:sp>
      <p:sp>
        <p:nvSpPr>
          <p:cNvPr id="13" name="Text Placeholder 6">
            <a:extLst>
              <a:ext uri="{FF2B5EF4-FFF2-40B4-BE49-F238E27FC236}">
                <a16:creationId xmlns:a16="http://schemas.microsoft.com/office/drawing/2014/main" id="{25D070B2-C554-43E5-88F5-599106F7B893}"/>
              </a:ext>
            </a:extLst>
          </p:cNvPr>
          <p:cNvSpPr>
            <a:spLocks noGrp="1"/>
          </p:cNvSpPr>
          <p:nvPr>
            <p:ph type="body" sz="quarter" idx="13"/>
          </p:nvPr>
        </p:nvSpPr>
        <p:spPr>
          <a:xfrm>
            <a:off x="540271" y="1623499"/>
            <a:ext cx="4248472" cy="3096344"/>
          </a:xfrm>
        </p:spPr>
        <p:txBody>
          <a:bodyPr/>
          <a:lstStyle>
            <a:lvl1pPr>
              <a:defRPr>
                <a:solidFill>
                  <a:schemeClr val="bg2"/>
                </a:solidFill>
              </a:defRPr>
            </a:lvl1pPr>
            <a:lvl2pPr marL="174625" indent="-174625">
              <a:defRPr b="0">
                <a:solidFill>
                  <a:schemeClr val="bg2"/>
                </a:solidFill>
              </a:defRPr>
            </a:lvl2pPr>
            <a:lvl3pPr marL="446088" indent="-182563">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5195999A-453B-4589-BDE4-5E44A837CB34}"/>
              </a:ext>
            </a:extLst>
          </p:cNvPr>
          <p:cNvSpPr>
            <a:spLocks noGrp="1"/>
          </p:cNvSpPr>
          <p:nvPr>
            <p:ph type="sldNum" sz="quarter" idx="4"/>
          </p:nvPr>
        </p:nvSpPr>
        <p:spPr>
          <a:xfrm>
            <a:off x="540271" y="6372597"/>
            <a:ext cx="432048" cy="363538"/>
          </a:xfrm>
          <a:prstGeom prst="rect">
            <a:avLst/>
          </a:prstGeom>
        </p:spPr>
        <p:txBody>
          <a:bodyPr vert="horz" lIns="91440" tIns="45720" rIns="91440" bIns="45720" rtlCol="0" anchor="ctr"/>
          <a:lstStyle>
            <a:lvl1pPr algn="l" rtl="0" fontAlgn="base">
              <a:spcBef>
                <a:spcPct val="0"/>
              </a:spcBef>
              <a:spcAft>
                <a:spcPct val="0"/>
              </a:spcAft>
              <a:defRPr lang="en-GB" sz="1000" kern="1200" smtClean="0">
                <a:solidFill>
                  <a:schemeClr val="bg1"/>
                </a:solidFill>
                <a:latin typeface="Arial" pitchFamily="34" charset="0"/>
                <a:ea typeface="+mn-ea"/>
                <a:cs typeface="Arial" pitchFamily="34" charset="0"/>
              </a:defRPr>
            </a:lvl1pPr>
          </a:lstStyle>
          <a:p>
            <a:fld id="{C864BB8D-94B4-466C-94BF-D114C83BF951}" type="slidenum">
              <a:rPr lang="sv-SE" smtClean="0"/>
              <a:pPr/>
              <a:t>‹#›</a:t>
            </a:fld>
            <a:endParaRPr lang="sv-SE"/>
          </a:p>
        </p:txBody>
      </p:sp>
      <p:sp>
        <p:nvSpPr>
          <p:cNvPr id="15" name="Footer Placeholder 3">
            <a:extLst>
              <a:ext uri="{FF2B5EF4-FFF2-40B4-BE49-F238E27FC236}">
                <a16:creationId xmlns:a16="http://schemas.microsoft.com/office/drawing/2014/main" id="{E80D1143-1255-4380-B644-73BF4291E6EB}"/>
              </a:ext>
            </a:extLst>
          </p:cNvPr>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Tree>
    <p:extLst>
      <p:ext uri="{BB962C8B-B14F-4D97-AF65-F5344CB8AC3E}">
        <p14:creationId xmlns:p14="http://schemas.microsoft.com/office/powerpoint/2010/main" val="249640406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ransparent Blue fifth element with picture background">
    <p:spTree>
      <p:nvGrpSpPr>
        <p:cNvPr id="1" name=""/>
        <p:cNvGrpSpPr/>
        <p:nvPr/>
      </p:nvGrpSpPr>
      <p:grpSpPr>
        <a:xfrm>
          <a:off x="0" y="0"/>
          <a:ext cx="0" cy="0"/>
          <a:chOff x="0" y="0"/>
          <a:chExt cx="0" cy="0"/>
        </a:xfrm>
      </p:grpSpPr>
      <p:sp>
        <p:nvSpPr>
          <p:cNvPr id="16" name="Rectangle 6">
            <a:extLst>
              <a:ext uri="{FF2B5EF4-FFF2-40B4-BE49-F238E27FC236}">
                <a16:creationId xmlns:a16="http://schemas.microsoft.com/office/drawing/2014/main" id="{FB06032D-A0B6-4EC8-9968-DE2A9EC1DAEF}"/>
              </a:ext>
            </a:extLst>
          </p:cNvPr>
          <p:cNvSpPr/>
          <p:nvPr userDrawn="1"/>
        </p:nvSpPr>
        <p:spPr>
          <a:xfrm>
            <a:off x="-14939" y="-9627"/>
            <a:ext cx="6099827" cy="6853029"/>
          </a:xfrm>
          <a:custGeom>
            <a:avLst/>
            <a:gdLst>
              <a:gd name="connsiteX0" fmla="*/ 0 w 5580063"/>
              <a:gd name="connsiteY0" fmla="*/ 0 h 6851424"/>
              <a:gd name="connsiteX1" fmla="*/ 5580063 w 5580063"/>
              <a:gd name="connsiteY1" fmla="*/ 0 h 6851424"/>
              <a:gd name="connsiteX2" fmla="*/ 5580063 w 5580063"/>
              <a:gd name="connsiteY2" fmla="*/ 6851424 h 6851424"/>
              <a:gd name="connsiteX3" fmla="*/ 0 w 5580063"/>
              <a:gd name="connsiteY3" fmla="*/ 6851424 h 6851424"/>
              <a:gd name="connsiteX4" fmla="*/ 0 w 5580063"/>
              <a:gd name="connsiteY4" fmla="*/ 0 h 6851424"/>
              <a:gd name="connsiteX0" fmla="*/ 0 w 5580063"/>
              <a:gd name="connsiteY0" fmla="*/ 0 h 6861934"/>
              <a:gd name="connsiteX1" fmla="*/ 5580063 w 5580063"/>
              <a:gd name="connsiteY1" fmla="*/ 0 h 6861934"/>
              <a:gd name="connsiteX2" fmla="*/ 3898408 w 5580063"/>
              <a:gd name="connsiteY2" fmla="*/ 6861934 h 6861934"/>
              <a:gd name="connsiteX3" fmla="*/ 0 w 5580063"/>
              <a:gd name="connsiteY3" fmla="*/ 6851424 h 6861934"/>
              <a:gd name="connsiteX4" fmla="*/ 0 w 5580063"/>
              <a:gd name="connsiteY4" fmla="*/ 0 h 6861934"/>
              <a:gd name="connsiteX0" fmla="*/ 0 w 5580063"/>
              <a:gd name="connsiteY0" fmla="*/ 0 h 6851424"/>
              <a:gd name="connsiteX1" fmla="*/ 5580063 w 5580063"/>
              <a:gd name="connsiteY1" fmla="*/ 0 h 6851424"/>
              <a:gd name="connsiteX2" fmla="*/ 3057580 w 5580063"/>
              <a:gd name="connsiteY2" fmla="*/ 6851424 h 6851424"/>
              <a:gd name="connsiteX3" fmla="*/ 0 w 5580063"/>
              <a:gd name="connsiteY3" fmla="*/ 6851424 h 6851424"/>
              <a:gd name="connsiteX4" fmla="*/ 0 w 5580063"/>
              <a:gd name="connsiteY4" fmla="*/ 0 h 6851424"/>
              <a:gd name="connsiteX0" fmla="*/ 0 w 5580063"/>
              <a:gd name="connsiteY0" fmla="*/ 0 h 6851424"/>
              <a:gd name="connsiteX1" fmla="*/ 5580063 w 5580063"/>
              <a:gd name="connsiteY1" fmla="*/ 0 h 6851424"/>
              <a:gd name="connsiteX2" fmla="*/ 3404422 w 5580063"/>
              <a:gd name="connsiteY2" fmla="*/ 6851424 h 6851424"/>
              <a:gd name="connsiteX3" fmla="*/ 0 w 5580063"/>
              <a:gd name="connsiteY3" fmla="*/ 6851424 h 6851424"/>
              <a:gd name="connsiteX4" fmla="*/ 0 w 5580063"/>
              <a:gd name="connsiteY4" fmla="*/ 0 h 6851424"/>
              <a:gd name="connsiteX0" fmla="*/ 0 w 5580063"/>
              <a:gd name="connsiteY0" fmla="*/ 0 h 6851424"/>
              <a:gd name="connsiteX1" fmla="*/ 5580063 w 5580063"/>
              <a:gd name="connsiteY1" fmla="*/ 0 h 6851424"/>
              <a:gd name="connsiteX2" fmla="*/ 3300149 w 5580063"/>
              <a:gd name="connsiteY2" fmla="*/ 6835382 h 6851424"/>
              <a:gd name="connsiteX3" fmla="*/ 0 w 5580063"/>
              <a:gd name="connsiteY3" fmla="*/ 6851424 h 6851424"/>
              <a:gd name="connsiteX4" fmla="*/ 0 w 5580063"/>
              <a:gd name="connsiteY4" fmla="*/ 0 h 6851424"/>
              <a:gd name="connsiteX0" fmla="*/ 0 w 5580063"/>
              <a:gd name="connsiteY0" fmla="*/ 0 h 6851424"/>
              <a:gd name="connsiteX1" fmla="*/ 5580063 w 5580063"/>
              <a:gd name="connsiteY1" fmla="*/ 0 h 6851424"/>
              <a:gd name="connsiteX2" fmla="*/ 3300149 w 5580063"/>
              <a:gd name="connsiteY2" fmla="*/ 6843403 h 6851424"/>
              <a:gd name="connsiteX3" fmla="*/ 0 w 5580063"/>
              <a:gd name="connsiteY3" fmla="*/ 6851424 h 6851424"/>
              <a:gd name="connsiteX4" fmla="*/ 0 w 5580063"/>
              <a:gd name="connsiteY4" fmla="*/ 0 h 6851424"/>
              <a:gd name="connsiteX0" fmla="*/ 0 w 5580063"/>
              <a:gd name="connsiteY0" fmla="*/ 0 h 7108098"/>
              <a:gd name="connsiteX1" fmla="*/ 5580063 w 5580063"/>
              <a:gd name="connsiteY1" fmla="*/ 0 h 7108098"/>
              <a:gd name="connsiteX2" fmla="*/ 2714612 w 5580063"/>
              <a:gd name="connsiteY2" fmla="*/ 7108098 h 7108098"/>
              <a:gd name="connsiteX3" fmla="*/ 0 w 5580063"/>
              <a:gd name="connsiteY3" fmla="*/ 6851424 h 7108098"/>
              <a:gd name="connsiteX4" fmla="*/ 0 w 5580063"/>
              <a:gd name="connsiteY4" fmla="*/ 0 h 7108098"/>
              <a:gd name="connsiteX0" fmla="*/ 0 w 5580063"/>
              <a:gd name="connsiteY0" fmla="*/ 0 h 6851424"/>
              <a:gd name="connsiteX1" fmla="*/ 5580063 w 5580063"/>
              <a:gd name="connsiteY1" fmla="*/ 0 h 6851424"/>
              <a:gd name="connsiteX2" fmla="*/ 3300149 w 5580063"/>
              <a:gd name="connsiteY2" fmla="*/ 6843403 h 6851424"/>
              <a:gd name="connsiteX3" fmla="*/ 0 w 5580063"/>
              <a:gd name="connsiteY3" fmla="*/ 6851424 h 6851424"/>
              <a:gd name="connsiteX4" fmla="*/ 0 w 5580063"/>
              <a:gd name="connsiteY4" fmla="*/ 0 h 6851424"/>
              <a:gd name="connsiteX0" fmla="*/ 0 w 5734067"/>
              <a:gd name="connsiteY0" fmla="*/ 0 h 6861050"/>
              <a:gd name="connsiteX1" fmla="*/ 5734067 w 5734067"/>
              <a:gd name="connsiteY1" fmla="*/ 9626 h 6861050"/>
              <a:gd name="connsiteX2" fmla="*/ 3454153 w 5734067"/>
              <a:gd name="connsiteY2" fmla="*/ 6853029 h 6861050"/>
              <a:gd name="connsiteX3" fmla="*/ 154004 w 5734067"/>
              <a:gd name="connsiteY3" fmla="*/ 6861050 h 6861050"/>
              <a:gd name="connsiteX4" fmla="*/ 0 w 5734067"/>
              <a:gd name="connsiteY4" fmla="*/ 0 h 6861050"/>
              <a:gd name="connsiteX0" fmla="*/ 0 w 5734067"/>
              <a:gd name="connsiteY0" fmla="*/ 0 h 6861050"/>
              <a:gd name="connsiteX1" fmla="*/ 5734067 w 5734067"/>
              <a:gd name="connsiteY1" fmla="*/ 9626 h 6861050"/>
              <a:gd name="connsiteX2" fmla="*/ 3454153 w 5734067"/>
              <a:gd name="connsiteY2" fmla="*/ 6853029 h 6861050"/>
              <a:gd name="connsiteX3" fmla="*/ 0 w 5734067"/>
              <a:gd name="connsiteY3" fmla="*/ 6861050 h 6861050"/>
              <a:gd name="connsiteX4" fmla="*/ 0 w 5734067"/>
              <a:gd name="connsiteY4" fmla="*/ 0 h 6861050"/>
              <a:gd name="connsiteX0" fmla="*/ 0 w 5734067"/>
              <a:gd name="connsiteY0" fmla="*/ 0 h 6853029"/>
              <a:gd name="connsiteX1" fmla="*/ 5734067 w 5734067"/>
              <a:gd name="connsiteY1" fmla="*/ 9626 h 6853029"/>
              <a:gd name="connsiteX2" fmla="*/ 3454153 w 5734067"/>
              <a:gd name="connsiteY2" fmla="*/ 6853029 h 6853029"/>
              <a:gd name="connsiteX3" fmla="*/ 298383 w 5734067"/>
              <a:gd name="connsiteY3" fmla="*/ 6466414 h 6853029"/>
              <a:gd name="connsiteX4" fmla="*/ 0 w 5734067"/>
              <a:gd name="connsiteY4" fmla="*/ 0 h 6853029"/>
              <a:gd name="connsiteX0" fmla="*/ 0 w 5734067"/>
              <a:gd name="connsiteY0" fmla="*/ 0 h 6853029"/>
              <a:gd name="connsiteX1" fmla="*/ 5734067 w 5734067"/>
              <a:gd name="connsiteY1" fmla="*/ 9626 h 6853029"/>
              <a:gd name="connsiteX2" fmla="*/ 3454153 w 5734067"/>
              <a:gd name="connsiteY2" fmla="*/ 6853029 h 6853029"/>
              <a:gd name="connsiteX3" fmla="*/ 9625 w 5734067"/>
              <a:gd name="connsiteY3" fmla="*/ 6851425 h 6853029"/>
              <a:gd name="connsiteX4" fmla="*/ 0 w 5734067"/>
              <a:gd name="connsiteY4" fmla="*/ 0 h 6853029"/>
              <a:gd name="connsiteX0" fmla="*/ 0 w 6099827"/>
              <a:gd name="connsiteY0" fmla="*/ 0 h 6853029"/>
              <a:gd name="connsiteX1" fmla="*/ 6099827 w 6099827"/>
              <a:gd name="connsiteY1" fmla="*/ 9626 h 6853029"/>
              <a:gd name="connsiteX2" fmla="*/ 3819913 w 6099827"/>
              <a:gd name="connsiteY2" fmla="*/ 6853029 h 6853029"/>
              <a:gd name="connsiteX3" fmla="*/ 375385 w 6099827"/>
              <a:gd name="connsiteY3" fmla="*/ 6851425 h 6853029"/>
              <a:gd name="connsiteX4" fmla="*/ 0 w 6099827"/>
              <a:gd name="connsiteY4" fmla="*/ 0 h 6853029"/>
              <a:gd name="connsiteX0" fmla="*/ 0 w 6099827"/>
              <a:gd name="connsiteY0" fmla="*/ 0 h 6853029"/>
              <a:gd name="connsiteX1" fmla="*/ 6099827 w 6099827"/>
              <a:gd name="connsiteY1" fmla="*/ 9626 h 6853029"/>
              <a:gd name="connsiteX2" fmla="*/ 3819913 w 6099827"/>
              <a:gd name="connsiteY2" fmla="*/ 6853029 h 6853029"/>
              <a:gd name="connsiteX3" fmla="*/ 9625 w 6099827"/>
              <a:gd name="connsiteY3" fmla="*/ 6841799 h 6853029"/>
              <a:gd name="connsiteX4" fmla="*/ 0 w 6099827"/>
              <a:gd name="connsiteY4" fmla="*/ 0 h 6853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827" h="6853029">
                <a:moveTo>
                  <a:pt x="0" y="0"/>
                </a:moveTo>
                <a:lnTo>
                  <a:pt x="6099827" y="9626"/>
                </a:lnTo>
                <a:lnTo>
                  <a:pt x="3819913" y="6853029"/>
                </a:lnTo>
                <a:lnTo>
                  <a:pt x="9625" y="6841799"/>
                </a:lnTo>
                <a:cubicBezTo>
                  <a:pt x="6417" y="4557991"/>
                  <a:pt x="3208" y="2283808"/>
                  <a:pt x="0" y="0"/>
                </a:cubicBezTo>
                <a:close/>
              </a:path>
            </a:pathLst>
          </a:cu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itle 1">
            <a:extLst>
              <a:ext uri="{FF2B5EF4-FFF2-40B4-BE49-F238E27FC236}">
                <a16:creationId xmlns:a16="http://schemas.microsoft.com/office/drawing/2014/main" id="{4293B211-4F44-43C2-85CD-47FB1192E34A}"/>
              </a:ext>
            </a:extLst>
          </p:cNvPr>
          <p:cNvSpPr>
            <a:spLocks noGrp="1"/>
          </p:cNvSpPr>
          <p:nvPr>
            <p:ph type="title" hasCustomPrompt="1"/>
          </p:nvPr>
        </p:nvSpPr>
        <p:spPr>
          <a:xfrm>
            <a:off x="539750" y="399362"/>
            <a:ext cx="4685036" cy="1139825"/>
          </a:xfrm>
        </p:spPr>
        <p:txBody>
          <a:bodyPr/>
          <a:lstStyle>
            <a:lvl1pPr>
              <a:defRPr b="0">
                <a:solidFill>
                  <a:schemeClr val="bg2"/>
                </a:solidFill>
              </a:defRPr>
            </a:lvl1pPr>
          </a:lstStyle>
          <a:p>
            <a:r>
              <a:rPr lang="en-US"/>
              <a:t>Transparence for full picture background</a:t>
            </a:r>
            <a:endParaRPr lang="sv-SE"/>
          </a:p>
        </p:txBody>
      </p:sp>
      <p:sp>
        <p:nvSpPr>
          <p:cNvPr id="18" name="Text Placeholder 6">
            <a:extLst>
              <a:ext uri="{FF2B5EF4-FFF2-40B4-BE49-F238E27FC236}">
                <a16:creationId xmlns:a16="http://schemas.microsoft.com/office/drawing/2014/main" id="{322C7983-B6E2-4875-92FC-21607D76CEA7}"/>
              </a:ext>
            </a:extLst>
          </p:cNvPr>
          <p:cNvSpPr>
            <a:spLocks noGrp="1"/>
          </p:cNvSpPr>
          <p:nvPr>
            <p:ph type="body" sz="quarter" idx="13"/>
          </p:nvPr>
        </p:nvSpPr>
        <p:spPr>
          <a:xfrm>
            <a:off x="540271" y="1623499"/>
            <a:ext cx="4248472" cy="3096344"/>
          </a:xfrm>
        </p:spPr>
        <p:txBody>
          <a:bodyPr/>
          <a:lstStyle>
            <a:lvl1pPr>
              <a:defRPr>
                <a:solidFill>
                  <a:schemeClr val="bg2"/>
                </a:solidFill>
              </a:defRPr>
            </a:lvl1pPr>
            <a:lvl2pPr marL="174625" indent="-174625">
              <a:defRPr b="0">
                <a:solidFill>
                  <a:schemeClr val="bg2"/>
                </a:solidFill>
              </a:defRPr>
            </a:lvl2pPr>
            <a:lvl3pPr marL="446088" indent="-182563">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8793E735-61BB-4E89-AE53-0D73BFF020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
        <p:nvSpPr>
          <p:cNvPr id="14" name="Slide Number Placeholder 5">
            <a:extLst>
              <a:ext uri="{FF2B5EF4-FFF2-40B4-BE49-F238E27FC236}">
                <a16:creationId xmlns:a16="http://schemas.microsoft.com/office/drawing/2014/main" id="{5195999A-453B-4589-BDE4-5E44A837CB34}"/>
              </a:ext>
            </a:extLst>
          </p:cNvPr>
          <p:cNvSpPr>
            <a:spLocks noGrp="1"/>
          </p:cNvSpPr>
          <p:nvPr>
            <p:ph type="sldNum" sz="quarter" idx="4"/>
          </p:nvPr>
        </p:nvSpPr>
        <p:spPr>
          <a:xfrm>
            <a:off x="540271" y="6372597"/>
            <a:ext cx="432048" cy="363538"/>
          </a:xfrm>
          <a:prstGeom prst="rect">
            <a:avLst/>
          </a:prstGeom>
        </p:spPr>
        <p:txBody>
          <a:bodyPr vert="horz" lIns="91440" tIns="45720" rIns="91440" bIns="45720" rtlCol="0" anchor="ctr"/>
          <a:lstStyle>
            <a:lvl1pPr algn="l" rtl="0" fontAlgn="base">
              <a:spcBef>
                <a:spcPct val="0"/>
              </a:spcBef>
              <a:spcAft>
                <a:spcPct val="0"/>
              </a:spcAft>
              <a:defRPr lang="en-GB" sz="1000" kern="1200" smtClean="0">
                <a:solidFill>
                  <a:schemeClr val="bg1"/>
                </a:solidFill>
                <a:latin typeface="Arial" pitchFamily="34" charset="0"/>
                <a:ea typeface="+mn-ea"/>
                <a:cs typeface="Arial" pitchFamily="34" charset="0"/>
              </a:defRPr>
            </a:lvl1pPr>
          </a:lstStyle>
          <a:p>
            <a:fld id="{C864BB8D-94B4-466C-94BF-D114C83BF951}" type="slidenum">
              <a:rPr lang="sv-SE" smtClean="0"/>
              <a:pPr/>
              <a:t>‹#›</a:t>
            </a:fld>
            <a:endParaRPr lang="sv-SE"/>
          </a:p>
        </p:txBody>
      </p:sp>
      <p:sp>
        <p:nvSpPr>
          <p:cNvPr id="15" name="Footer Placeholder 3">
            <a:extLst>
              <a:ext uri="{FF2B5EF4-FFF2-40B4-BE49-F238E27FC236}">
                <a16:creationId xmlns:a16="http://schemas.microsoft.com/office/drawing/2014/main" id="{E80D1143-1255-4380-B644-73BF4291E6EB}"/>
              </a:ext>
            </a:extLst>
          </p:cNvPr>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Tree>
    <p:extLst>
      <p:ext uri="{BB962C8B-B14F-4D97-AF65-F5344CB8AC3E}">
        <p14:creationId xmlns:p14="http://schemas.microsoft.com/office/powerpoint/2010/main" val="272527048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framed picture + coloured slide">
    <p:bg>
      <p:bgPr>
        <a:solidFill>
          <a:schemeClr val="tx2"/>
        </a:solidFill>
        <a:effectLst/>
      </p:bgPr>
    </p:bg>
    <p:spTree>
      <p:nvGrpSpPr>
        <p:cNvPr id="1" name=""/>
        <p:cNvGrpSpPr/>
        <p:nvPr/>
      </p:nvGrpSpPr>
      <p:grpSpPr>
        <a:xfrm>
          <a:off x="0" y="0"/>
          <a:ext cx="0" cy="0"/>
          <a:chOff x="0" y="0"/>
          <a:chExt cx="0" cy="0"/>
        </a:xfrm>
      </p:grpSpPr>
      <p:sp>
        <p:nvSpPr>
          <p:cNvPr id="7" name="Picture Placeholder 4"/>
          <p:cNvSpPr>
            <a:spLocks noGrp="1"/>
          </p:cNvSpPr>
          <p:nvPr>
            <p:ph type="pic" sz="quarter" idx="11"/>
          </p:nvPr>
        </p:nvSpPr>
        <p:spPr>
          <a:xfrm>
            <a:off x="0" y="0"/>
            <a:ext cx="5580063" cy="6843403"/>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 name="connsiteX0" fmla="*/ 0 w 5580063"/>
              <a:gd name="connsiteY0" fmla="*/ 0 h 6840538"/>
              <a:gd name="connsiteX1" fmla="*/ 5580063 w 5580063"/>
              <a:gd name="connsiteY1" fmla="*/ 0 h 6840538"/>
              <a:gd name="connsiteX2" fmla="*/ 3146247 w 5580063"/>
              <a:gd name="connsiteY2" fmla="*/ 5704413 h 6840538"/>
              <a:gd name="connsiteX3" fmla="*/ 0 w 5580063"/>
              <a:gd name="connsiteY3" fmla="*/ 6840538 h 6840538"/>
              <a:gd name="connsiteX4" fmla="*/ 0 w 5580063"/>
              <a:gd name="connsiteY4" fmla="*/ 0 h 6840538"/>
              <a:gd name="connsiteX0" fmla="*/ 0 w 5580063"/>
              <a:gd name="connsiteY0" fmla="*/ 0 h 6222917"/>
              <a:gd name="connsiteX1" fmla="*/ 5580063 w 5580063"/>
              <a:gd name="connsiteY1" fmla="*/ 0 h 6222917"/>
              <a:gd name="connsiteX2" fmla="*/ 3146247 w 5580063"/>
              <a:gd name="connsiteY2" fmla="*/ 5704413 h 6222917"/>
              <a:gd name="connsiteX3" fmla="*/ 272716 w 5580063"/>
              <a:gd name="connsiteY3" fmla="*/ 6222917 h 6222917"/>
              <a:gd name="connsiteX4" fmla="*/ 0 w 5580063"/>
              <a:gd name="connsiteY4" fmla="*/ 0 h 6222917"/>
              <a:gd name="connsiteX0" fmla="*/ 0 w 5580063"/>
              <a:gd name="connsiteY0" fmla="*/ 0 h 6840538"/>
              <a:gd name="connsiteX1" fmla="*/ 5580063 w 5580063"/>
              <a:gd name="connsiteY1" fmla="*/ 0 h 6840538"/>
              <a:gd name="connsiteX2" fmla="*/ 3146247 w 5580063"/>
              <a:gd name="connsiteY2" fmla="*/ 5704413 h 6840538"/>
              <a:gd name="connsiteX3" fmla="*/ 0 w 5580063"/>
              <a:gd name="connsiteY3" fmla="*/ 6840538 h 6840538"/>
              <a:gd name="connsiteX4" fmla="*/ 0 w 5580063"/>
              <a:gd name="connsiteY4" fmla="*/ 0 h 6840538"/>
              <a:gd name="connsiteX0" fmla="*/ 0 w 5580063"/>
              <a:gd name="connsiteY0" fmla="*/ 0 h 6843403"/>
              <a:gd name="connsiteX1" fmla="*/ 5580063 w 5580063"/>
              <a:gd name="connsiteY1" fmla="*/ 0 h 6843403"/>
              <a:gd name="connsiteX2" fmla="*/ 3290625 w 5580063"/>
              <a:gd name="connsiteY2" fmla="*/ 6843403 h 6843403"/>
              <a:gd name="connsiteX3" fmla="*/ 0 w 5580063"/>
              <a:gd name="connsiteY3" fmla="*/ 6840538 h 6843403"/>
              <a:gd name="connsiteX4" fmla="*/ 0 w 5580063"/>
              <a:gd name="connsiteY4" fmla="*/ 0 h 6843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43403">
                <a:moveTo>
                  <a:pt x="0" y="0"/>
                </a:moveTo>
                <a:lnTo>
                  <a:pt x="5580063" y="0"/>
                </a:lnTo>
                <a:lnTo>
                  <a:pt x="3290625" y="6843403"/>
                </a:lnTo>
                <a:lnTo>
                  <a:pt x="0" y="6840538"/>
                </a:lnTo>
                <a:lnTo>
                  <a:pt x="0" y="0"/>
                </a:lnTo>
                <a:close/>
              </a:path>
            </a:pathLst>
          </a:custGeom>
        </p:spPr>
        <p:txBody>
          <a:bodyPr/>
          <a:lstStyle>
            <a:lvl1pPr>
              <a:defRPr>
                <a:solidFill>
                  <a:schemeClr val="bg1"/>
                </a:solidFill>
              </a:defRPr>
            </a:lvl1pPr>
          </a:lstStyle>
          <a:p>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000" y="5904000"/>
            <a:ext cx="881889" cy="540000"/>
          </a:xfrm>
          <a:prstGeom prst="rect">
            <a:avLst/>
          </a:prstGeom>
        </p:spPr>
      </p:pic>
      <p:sp>
        <p:nvSpPr>
          <p:cNvPr id="10" name="Title 1">
            <a:extLst>
              <a:ext uri="{FF2B5EF4-FFF2-40B4-BE49-F238E27FC236}">
                <a16:creationId xmlns:a16="http://schemas.microsoft.com/office/drawing/2014/main" id="{6C13A741-605A-4BC1-B12F-6B4884693E96}"/>
              </a:ext>
            </a:extLst>
          </p:cNvPr>
          <p:cNvSpPr>
            <a:spLocks noGrp="1"/>
          </p:cNvSpPr>
          <p:nvPr>
            <p:ph type="title"/>
          </p:nvPr>
        </p:nvSpPr>
        <p:spPr>
          <a:xfrm>
            <a:off x="5795068" y="398125"/>
            <a:ext cx="5832362" cy="1139825"/>
          </a:xfrm>
        </p:spPr>
        <p:txBody>
          <a:bodyPr/>
          <a:lstStyle>
            <a:lvl1pPr>
              <a:defRPr>
                <a:solidFill>
                  <a:schemeClr val="bg2"/>
                </a:solidFill>
              </a:defRPr>
            </a:lvl1pPr>
          </a:lstStyle>
          <a:p>
            <a:r>
              <a:rPr lang="en-US"/>
              <a:t>Click to edit Master title style</a:t>
            </a:r>
            <a:endParaRPr lang="sv-SE"/>
          </a:p>
        </p:txBody>
      </p:sp>
      <p:sp>
        <p:nvSpPr>
          <p:cNvPr id="11" name="Text Placeholder 6">
            <a:extLst>
              <a:ext uri="{FF2B5EF4-FFF2-40B4-BE49-F238E27FC236}">
                <a16:creationId xmlns:a16="http://schemas.microsoft.com/office/drawing/2014/main" id="{37B0033A-ADF4-48AE-89CB-79A6BEA12A9E}"/>
              </a:ext>
            </a:extLst>
          </p:cNvPr>
          <p:cNvSpPr>
            <a:spLocks noGrp="1"/>
          </p:cNvSpPr>
          <p:nvPr>
            <p:ph type="body" sz="quarter" idx="13"/>
          </p:nvPr>
        </p:nvSpPr>
        <p:spPr>
          <a:xfrm>
            <a:off x="5796855" y="1622262"/>
            <a:ext cx="5833170" cy="3096344"/>
          </a:xfrm>
        </p:spPr>
        <p:txBody>
          <a:bodyPr/>
          <a:lstStyle>
            <a:lvl1pPr>
              <a:defRPr>
                <a:solidFill>
                  <a:schemeClr val="bg2"/>
                </a:solidFill>
              </a:defRPr>
            </a:lvl1pPr>
            <a:lvl2pPr marL="174625" indent="-174625">
              <a:defRPr b="0">
                <a:solidFill>
                  <a:schemeClr val="bg2"/>
                </a:solidFill>
              </a:defRPr>
            </a:lvl2pPr>
            <a:lvl3pPr marL="446088" indent="-182563">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433DB39A-143B-4E21-B66E-C747B1944757}"/>
              </a:ext>
            </a:extLst>
          </p:cNvPr>
          <p:cNvSpPr>
            <a:spLocks noGrp="1"/>
          </p:cNvSpPr>
          <p:nvPr>
            <p:ph type="sldNum" sz="quarter" idx="4"/>
          </p:nvPr>
        </p:nvSpPr>
        <p:spPr>
          <a:xfrm>
            <a:off x="540271" y="6372597"/>
            <a:ext cx="432048" cy="363538"/>
          </a:xfrm>
          <a:prstGeom prst="rect">
            <a:avLst/>
          </a:prstGeom>
        </p:spPr>
        <p:txBody>
          <a:bodyPr vert="horz" lIns="91440" tIns="45720" rIns="91440" bIns="45720" rtlCol="0" anchor="ctr"/>
          <a:lstStyle>
            <a:lvl1pPr algn="l" rtl="0" fontAlgn="base">
              <a:spcBef>
                <a:spcPct val="0"/>
              </a:spcBef>
              <a:spcAft>
                <a:spcPct val="0"/>
              </a:spcAft>
              <a:defRPr lang="en-GB" sz="1000" kern="1200" smtClean="0">
                <a:solidFill>
                  <a:schemeClr val="bg1"/>
                </a:solidFill>
                <a:latin typeface="Arial" pitchFamily="34" charset="0"/>
                <a:ea typeface="+mn-ea"/>
                <a:cs typeface="Arial" pitchFamily="34" charset="0"/>
              </a:defRPr>
            </a:lvl1pPr>
          </a:lstStyle>
          <a:p>
            <a:fld id="{C864BB8D-94B4-466C-94BF-D114C83BF951}" type="slidenum">
              <a:rPr lang="sv-SE" smtClean="0"/>
              <a:pPr/>
              <a:t>‹#›</a:t>
            </a:fld>
            <a:endParaRPr lang="sv-SE"/>
          </a:p>
        </p:txBody>
      </p:sp>
      <p:sp>
        <p:nvSpPr>
          <p:cNvPr id="13" name="Footer Placeholder 3">
            <a:extLst>
              <a:ext uri="{FF2B5EF4-FFF2-40B4-BE49-F238E27FC236}">
                <a16:creationId xmlns:a16="http://schemas.microsoft.com/office/drawing/2014/main" id="{904E8A03-9A22-485E-9E85-B8CB75F063B3}"/>
              </a:ext>
            </a:extLst>
          </p:cNvPr>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Tree>
    <p:extLst>
      <p:ext uri="{BB962C8B-B14F-4D97-AF65-F5344CB8AC3E}">
        <p14:creationId xmlns:p14="http://schemas.microsoft.com/office/powerpoint/2010/main" val="217875474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loured 5th element and background picture">
    <p:bg>
      <p:bgPr>
        <a:solidFill>
          <a:schemeClr val="tx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C864BB8D-94B4-466C-94BF-D114C83BF951}" type="slidenum">
              <a:rPr lang="en-GB" smtClean="0"/>
              <a:pPr/>
              <a:t>‹#›</a:t>
            </a:fld>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000" y="5904000"/>
            <a:ext cx="881889" cy="540000"/>
          </a:xfrm>
          <a:prstGeom prst="rect">
            <a:avLst/>
          </a:prstGeom>
        </p:spPr>
      </p:pic>
      <p:sp>
        <p:nvSpPr>
          <p:cNvPr id="8"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
        <p:nvSpPr>
          <p:cNvPr id="14" name="Title 1">
            <a:extLst>
              <a:ext uri="{FF2B5EF4-FFF2-40B4-BE49-F238E27FC236}">
                <a16:creationId xmlns:a16="http://schemas.microsoft.com/office/drawing/2014/main" id="{F9D28480-8A73-4A7B-BE33-1AA00B1CB4C4}"/>
              </a:ext>
            </a:extLst>
          </p:cNvPr>
          <p:cNvSpPr>
            <a:spLocks noGrp="1"/>
          </p:cNvSpPr>
          <p:nvPr>
            <p:ph type="title"/>
          </p:nvPr>
        </p:nvSpPr>
        <p:spPr>
          <a:xfrm>
            <a:off x="539750" y="408236"/>
            <a:ext cx="11088139" cy="1139825"/>
          </a:xfrm>
        </p:spPr>
        <p:txBody>
          <a:bodyPr/>
          <a:lstStyle>
            <a:lvl1pPr>
              <a:defRPr>
                <a:solidFill>
                  <a:schemeClr val="bg2"/>
                </a:solidFill>
              </a:defRPr>
            </a:lvl1pPr>
          </a:lstStyle>
          <a:p>
            <a:r>
              <a:rPr lang="en-US"/>
              <a:t>Click to edit Master title style</a:t>
            </a:r>
            <a:endParaRPr lang="en-GB"/>
          </a:p>
        </p:txBody>
      </p:sp>
      <p:sp>
        <p:nvSpPr>
          <p:cNvPr id="15" name="Content Placeholder 6">
            <a:extLst>
              <a:ext uri="{FF2B5EF4-FFF2-40B4-BE49-F238E27FC236}">
                <a16:creationId xmlns:a16="http://schemas.microsoft.com/office/drawing/2014/main" id="{30F84E91-07F7-4E80-8B8A-BDB4D1836A38}"/>
              </a:ext>
            </a:extLst>
          </p:cNvPr>
          <p:cNvSpPr>
            <a:spLocks noGrp="1"/>
          </p:cNvSpPr>
          <p:nvPr>
            <p:ph sz="quarter" idx="11"/>
          </p:nvPr>
        </p:nvSpPr>
        <p:spPr>
          <a:xfrm>
            <a:off x="539749" y="1620837"/>
            <a:ext cx="5400000" cy="4031679"/>
          </a:xfrm>
        </p:spPr>
        <p:txBody>
          <a:bodyPr/>
          <a:lstStyle>
            <a:lvl1pPr>
              <a:defRPr>
                <a:solidFill>
                  <a:schemeClr val="bg2"/>
                </a:solidFill>
              </a:defRPr>
            </a:lvl1pPr>
            <a:lvl2pPr>
              <a:defRPr b="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8">
            <a:extLst>
              <a:ext uri="{FF2B5EF4-FFF2-40B4-BE49-F238E27FC236}">
                <a16:creationId xmlns:a16="http://schemas.microsoft.com/office/drawing/2014/main" id="{9DEA0AA1-1828-4089-9D9F-0A47023BCBC9}"/>
              </a:ext>
            </a:extLst>
          </p:cNvPr>
          <p:cNvSpPr>
            <a:spLocks noGrp="1"/>
          </p:cNvSpPr>
          <p:nvPr>
            <p:ph sz="quarter" idx="13"/>
          </p:nvPr>
        </p:nvSpPr>
        <p:spPr>
          <a:xfrm>
            <a:off x="6228903" y="1620838"/>
            <a:ext cx="5398986" cy="4031474"/>
          </a:xfrm>
        </p:spPr>
        <p:txBody>
          <a:bodyPr/>
          <a:lstStyle>
            <a:lvl1pPr>
              <a:defRPr>
                <a:solidFill>
                  <a:schemeClr val="bg2"/>
                </a:solidFill>
              </a:defRPr>
            </a:lvl1pPr>
            <a:lvl2pPr>
              <a:defRPr b="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243431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hank you  Layou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1992412"/>
            <a:ext cx="11088139" cy="2291953"/>
          </a:xfrm>
        </p:spPr>
        <p:txBody>
          <a:bodyPr anchor="ctr" anchorCtr="1">
            <a:noAutofit/>
          </a:bodyPr>
          <a:lstStyle>
            <a:lvl1pPr algn="ctr">
              <a:defRPr sz="6000" b="0">
                <a:solidFill>
                  <a:schemeClr val="bg2"/>
                </a:solidFill>
              </a:defRPr>
            </a:lvl1pPr>
          </a:lstStyle>
          <a:p>
            <a:r>
              <a:rPr lang="en-US"/>
              <a:t>Thank you!</a:t>
            </a:r>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000" y="5904000"/>
            <a:ext cx="881889" cy="540000"/>
          </a:xfrm>
          <a:prstGeom prst="rect">
            <a:avLst/>
          </a:prstGeom>
        </p:spPr>
      </p:pic>
      <p:pic>
        <p:nvPicPr>
          <p:cNvPr id="4" name="Picture 3">
            <a:extLst>
              <a:ext uri="{FF2B5EF4-FFF2-40B4-BE49-F238E27FC236}">
                <a16:creationId xmlns:a16="http://schemas.microsoft.com/office/drawing/2014/main" id="{87CC4B59-4AB1-4B5D-A44B-937E104B0F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3432" y="5518857"/>
            <a:ext cx="6446533" cy="557785"/>
          </a:xfrm>
          <a:prstGeom prst="rect">
            <a:avLst/>
          </a:prstGeom>
        </p:spPr>
      </p:pic>
    </p:spTree>
    <p:extLst>
      <p:ext uri="{BB962C8B-B14F-4D97-AF65-F5344CB8AC3E}">
        <p14:creationId xmlns:p14="http://schemas.microsoft.com/office/powerpoint/2010/main" val="35823460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Chapter page">
    <p:bg>
      <p:bgPr>
        <a:solidFill>
          <a:schemeClr val="tx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4488D4-CD72-4342-818C-A7B16A1ED3CC}"/>
              </a:ext>
            </a:extLst>
          </p:cNvPr>
          <p:cNvGrpSpPr/>
          <p:nvPr userDrawn="1"/>
        </p:nvGrpSpPr>
        <p:grpSpPr>
          <a:xfrm>
            <a:off x="1150205" y="1940353"/>
            <a:ext cx="9869364" cy="2570196"/>
            <a:chOff x="1150205" y="1940353"/>
            <a:chExt cx="9869364" cy="2570196"/>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106" y="1940353"/>
              <a:ext cx="2469563" cy="1512169"/>
            </a:xfrm>
            <a:prstGeom prst="rect">
              <a:avLst/>
            </a:prstGeom>
          </p:spPr>
        </p:pic>
        <p:sp>
          <p:nvSpPr>
            <p:cNvPr id="8" name="Title 1">
              <a:extLst>
                <a:ext uri="{FF2B5EF4-FFF2-40B4-BE49-F238E27FC236}">
                  <a16:creationId xmlns:a16="http://schemas.microsoft.com/office/drawing/2014/main" id="{03FCC5F1-E6C4-4992-A8CA-064E596743BA}"/>
                </a:ext>
              </a:extLst>
            </p:cNvPr>
            <p:cNvSpPr txBox="1">
              <a:spLocks/>
            </p:cNvSpPr>
            <p:nvPr userDrawn="1"/>
          </p:nvSpPr>
          <p:spPr>
            <a:xfrm>
              <a:off x="1150205" y="3574445"/>
              <a:ext cx="9869364" cy="936104"/>
            </a:xfrm>
            <a:prstGeom prst="rect">
              <a:avLst/>
            </a:prstGeom>
          </p:spPr>
          <p:txBody>
            <a:bodyPr vert="horz" lIns="91440" tIns="45720" rIns="91440" bIns="45720" rtlCol="0" anchor="t">
              <a:noAutofit/>
            </a:bodyPr>
            <a:lstStyle>
              <a:lvl1pPr algn="ctr" defTabSz="914400" rtl="0" eaLnBrk="1" latinLnBrk="0" hangingPunct="1">
                <a:spcBef>
                  <a:spcPct val="0"/>
                </a:spcBef>
                <a:buNone/>
                <a:defRPr sz="5400" kern="1200" spc="-130" baseline="0">
                  <a:solidFill>
                    <a:schemeClr val="bg2"/>
                  </a:solidFill>
                  <a:latin typeface="Arial" pitchFamily="34" charset="0"/>
                  <a:ea typeface="+mj-ea"/>
                  <a:cs typeface="Arial" pitchFamily="34" charset="0"/>
                </a:defRPr>
              </a:lvl1pPr>
            </a:lstStyle>
            <a:p>
              <a:pPr fontAlgn="auto">
                <a:spcAft>
                  <a:spcPts val="0"/>
                </a:spcAft>
              </a:pPr>
              <a:r>
                <a:rPr lang="en-US" sz="4400">
                  <a:solidFill>
                    <a:schemeClr val="accent2"/>
                  </a:solidFill>
                </a:rPr>
                <a:t>The better </a:t>
              </a:r>
              <a:r>
                <a:rPr lang="en-US" sz="4400"/>
                <a:t>shopping experience</a:t>
              </a:r>
              <a:endParaRPr lang="en-GB" sz="4400"/>
            </a:p>
          </p:txBody>
        </p:sp>
      </p:grpSp>
    </p:spTree>
    <p:extLst>
      <p:ext uri="{BB962C8B-B14F-4D97-AF65-F5344CB8AC3E}">
        <p14:creationId xmlns:p14="http://schemas.microsoft.com/office/powerpoint/2010/main" val="320988343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_Chapter page">
    <p:bg>
      <p:bgPr>
        <a:solidFill>
          <a:schemeClr val="bg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571ECAF-F4EB-4754-ABB7-776B0AAB29B8}"/>
              </a:ext>
            </a:extLst>
          </p:cNvPr>
          <p:cNvGrpSpPr/>
          <p:nvPr userDrawn="1"/>
        </p:nvGrpSpPr>
        <p:grpSpPr>
          <a:xfrm>
            <a:off x="790165" y="1943897"/>
            <a:ext cx="10589444" cy="2628500"/>
            <a:chOff x="790165" y="1943897"/>
            <a:chExt cx="10589444" cy="2628500"/>
          </a:xfrm>
        </p:grpSpPr>
        <p:pic>
          <p:nvPicPr>
            <p:cNvPr id="4" name="Picture 3">
              <a:extLst>
                <a:ext uri="{FF2B5EF4-FFF2-40B4-BE49-F238E27FC236}">
                  <a16:creationId xmlns:a16="http://schemas.microsoft.com/office/drawing/2014/main" id="{4DB854F6-348C-4276-9E6E-C646FC6F5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5058" y="1943897"/>
              <a:ext cx="2499659" cy="1528060"/>
            </a:xfrm>
            <a:prstGeom prst="rect">
              <a:avLst/>
            </a:prstGeom>
          </p:spPr>
        </p:pic>
        <p:sp>
          <p:nvSpPr>
            <p:cNvPr id="5" name="Title 1">
              <a:extLst>
                <a:ext uri="{FF2B5EF4-FFF2-40B4-BE49-F238E27FC236}">
                  <a16:creationId xmlns:a16="http://schemas.microsoft.com/office/drawing/2014/main" id="{656804A1-34B7-43F1-9302-DB91D0E3C5E5}"/>
                </a:ext>
              </a:extLst>
            </p:cNvPr>
            <p:cNvSpPr txBox="1">
              <a:spLocks/>
            </p:cNvSpPr>
            <p:nvPr userDrawn="1"/>
          </p:nvSpPr>
          <p:spPr>
            <a:xfrm>
              <a:off x="790165" y="3576588"/>
              <a:ext cx="10589444" cy="995809"/>
            </a:xfrm>
            <a:prstGeom prst="rect">
              <a:avLst/>
            </a:prstGeom>
          </p:spPr>
          <p:txBody>
            <a:bodyPr vert="horz" lIns="91440" tIns="45720" rIns="91440" bIns="45720" rtlCol="0" anchor="t">
              <a:noAutofit/>
            </a:bodyPr>
            <a:lstStyle>
              <a:lvl1pPr algn="ctr" defTabSz="914400" rtl="0" eaLnBrk="1" latinLnBrk="0" hangingPunct="1">
                <a:spcBef>
                  <a:spcPct val="0"/>
                </a:spcBef>
                <a:buNone/>
                <a:defRPr sz="5400" kern="1200" spc="-130" baseline="0">
                  <a:solidFill>
                    <a:schemeClr val="bg2"/>
                  </a:solidFill>
                  <a:latin typeface="Arial" pitchFamily="34" charset="0"/>
                  <a:ea typeface="+mj-ea"/>
                  <a:cs typeface="Arial" pitchFamily="34" charset="0"/>
                </a:defRPr>
              </a:lvl1pPr>
            </a:lstStyle>
            <a:p>
              <a:pPr fontAlgn="auto">
                <a:spcAft>
                  <a:spcPts val="0"/>
                </a:spcAft>
              </a:pPr>
              <a:r>
                <a:rPr lang="en-US" sz="4400">
                  <a:solidFill>
                    <a:schemeClr val="accent2"/>
                  </a:solidFill>
                </a:rPr>
                <a:t>The better </a:t>
              </a:r>
              <a:r>
                <a:rPr lang="en-US" sz="4400">
                  <a:solidFill>
                    <a:schemeClr val="tx2"/>
                  </a:solidFill>
                </a:rPr>
                <a:t>shopping experience</a:t>
              </a:r>
              <a:endParaRPr lang="en-GB" sz="4400">
                <a:solidFill>
                  <a:schemeClr val="tx2"/>
                </a:solidFill>
              </a:endParaRPr>
            </a:p>
          </p:txBody>
        </p:sp>
      </p:grpSp>
    </p:spTree>
    <p:extLst>
      <p:ext uri="{BB962C8B-B14F-4D97-AF65-F5344CB8AC3E}">
        <p14:creationId xmlns:p14="http://schemas.microsoft.com/office/powerpoint/2010/main" val="429084631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Introduction presenta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5" name="Picture Placeholder 4"/>
          <p:cNvSpPr>
            <a:spLocks noGrp="1"/>
          </p:cNvSpPr>
          <p:nvPr>
            <p:ph type="pic" sz="quarter" idx="11"/>
          </p:nvPr>
        </p:nvSpPr>
        <p:spPr>
          <a:xfrm>
            <a:off x="0" y="0"/>
            <a:ext cx="5580063" cy="6851424"/>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51424">
                <a:moveTo>
                  <a:pt x="0" y="0"/>
                </a:moveTo>
                <a:lnTo>
                  <a:pt x="5580063" y="0"/>
                </a:lnTo>
                <a:lnTo>
                  <a:pt x="3402920" y="6851424"/>
                </a:lnTo>
                <a:lnTo>
                  <a:pt x="0" y="6840538"/>
                </a:lnTo>
                <a:lnTo>
                  <a:pt x="0" y="0"/>
                </a:lnTo>
                <a:close/>
              </a:path>
            </a:pathLst>
          </a:custGeom>
        </p:spPr>
        <p:txBody>
          <a:bodyPr/>
          <a:lstStyle/>
          <a:p>
            <a:endParaRPr lang="en-GB"/>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
        <p:nvSpPr>
          <p:cNvPr id="7" name="Text Placeholder 6"/>
          <p:cNvSpPr>
            <a:spLocks noGrp="1"/>
          </p:cNvSpPr>
          <p:nvPr>
            <p:ph type="body" sz="quarter" idx="12"/>
          </p:nvPr>
        </p:nvSpPr>
        <p:spPr>
          <a:xfrm>
            <a:off x="5148783" y="2339355"/>
            <a:ext cx="5822950" cy="2305050"/>
          </a:xfrm>
        </p:spPr>
        <p:txBody>
          <a:bodyPr/>
          <a:lstStyle>
            <a:lvl1pPr>
              <a:defRPr sz="4000">
                <a:solidFill>
                  <a:schemeClr val="tx2"/>
                </a:solidFill>
              </a:defRPr>
            </a:lvl1pPr>
            <a:lvl2pPr>
              <a:defRPr b="0"/>
            </a:lvl2pPr>
          </a:lstStyle>
          <a:p>
            <a:pPr lvl="0"/>
            <a:r>
              <a:rPr lang="en-US"/>
              <a:t>Click to edit Master text styles</a:t>
            </a:r>
          </a:p>
          <a:p>
            <a:pPr lvl="1"/>
            <a:r>
              <a:rPr lang="en-US"/>
              <a:t>Second level</a:t>
            </a:r>
          </a:p>
        </p:txBody>
      </p:sp>
      <p:sp>
        <p:nvSpPr>
          <p:cNvPr id="10"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Tree>
    <p:extLst>
      <p:ext uri="{BB962C8B-B14F-4D97-AF65-F5344CB8AC3E}">
        <p14:creationId xmlns:p14="http://schemas.microsoft.com/office/powerpoint/2010/main" val="1044773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e ups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4" name="Picture Placeholder 4"/>
          <p:cNvSpPr>
            <a:spLocks noGrp="1"/>
          </p:cNvSpPr>
          <p:nvPr>
            <p:ph type="pic" sz="quarter" idx="12"/>
          </p:nvPr>
        </p:nvSpPr>
        <p:spPr>
          <a:xfrm>
            <a:off x="5051684" y="1680210"/>
            <a:ext cx="3444632" cy="3180218"/>
          </a:xfrm>
        </p:spPr>
        <p:txBody>
          <a:bodyPr/>
          <a:lstStyle/>
          <a:p>
            <a:endParaRPr lang="fr-FR"/>
          </a:p>
        </p:txBody>
      </p:sp>
      <p:sp>
        <p:nvSpPr>
          <p:cNvPr id="5" name="Picture Placeholder 4"/>
          <p:cNvSpPr>
            <a:spLocks noGrp="1"/>
          </p:cNvSpPr>
          <p:nvPr>
            <p:ph type="pic" sz="quarter" idx="13"/>
          </p:nvPr>
        </p:nvSpPr>
        <p:spPr>
          <a:xfrm>
            <a:off x="8725143" y="1680210"/>
            <a:ext cx="3444632" cy="3180218"/>
          </a:xfrm>
        </p:spPr>
        <p:txBody>
          <a:bodyPr/>
          <a:lstStyle/>
          <a:p>
            <a:endParaRPr lang="fr-FR"/>
          </a:p>
        </p:txBody>
      </p:sp>
      <p:sp>
        <p:nvSpPr>
          <p:cNvPr id="6" name="Text Placeholder 15"/>
          <p:cNvSpPr>
            <a:spLocks noGrp="1"/>
          </p:cNvSpPr>
          <p:nvPr>
            <p:ph type="body" sz="quarter" idx="17"/>
          </p:nvPr>
        </p:nvSpPr>
        <p:spPr>
          <a:xfrm>
            <a:off x="1188343" y="5076230"/>
            <a:ext cx="3634482" cy="360263"/>
          </a:xfrm>
        </p:spPr>
        <p:txBody>
          <a:bodyPr>
            <a:noAutofit/>
          </a:bodyPr>
          <a:lstStyle>
            <a:lvl1pPr>
              <a:defRPr sz="1600"/>
            </a:lvl1pPr>
          </a:lstStyle>
          <a:p>
            <a:pPr lvl="0"/>
            <a:r>
              <a:rPr lang="en-US"/>
              <a:t>Edit Master text styles</a:t>
            </a:r>
          </a:p>
        </p:txBody>
      </p:sp>
      <p:sp>
        <p:nvSpPr>
          <p:cNvPr id="7" name="Text Placeholder 15"/>
          <p:cNvSpPr>
            <a:spLocks noGrp="1"/>
          </p:cNvSpPr>
          <p:nvPr>
            <p:ph type="body" sz="quarter" idx="18"/>
          </p:nvPr>
        </p:nvSpPr>
        <p:spPr>
          <a:xfrm>
            <a:off x="5042822" y="5076230"/>
            <a:ext cx="3444907" cy="360263"/>
          </a:xfrm>
        </p:spPr>
        <p:txBody>
          <a:bodyPr>
            <a:noAutofit/>
          </a:bodyPr>
          <a:lstStyle>
            <a:lvl1pPr>
              <a:defRPr sz="1600"/>
            </a:lvl1pPr>
          </a:lstStyle>
          <a:p>
            <a:pPr lvl="0"/>
            <a:r>
              <a:rPr lang="en-US"/>
              <a:t>Edit Master text styles</a:t>
            </a:r>
          </a:p>
        </p:txBody>
      </p:sp>
      <p:sp>
        <p:nvSpPr>
          <p:cNvPr id="8" name="Text Placeholder 15"/>
          <p:cNvSpPr>
            <a:spLocks noGrp="1"/>
          </p:cNvSpPr>
          <p:nvPr>
            <p:ph type="body" sz="quarter" idx="19"/>
          </p:nvPr>
        </p:nvSpPr>
        <p:spPr>
          <a:xfrm>
            <a:off x="8707694" y="5076230"/>
            <a:ext cx="3444907" cy="360263"/>
          </a:xfrm>
        </p:spPr>
        <p:txBody>
          <a:bodyPr>
            <a:noAutofit/>
          </a:bodyPr>
          <a:lstStyle>
            <a:lvl1pPr>
              <a:defRPr sz="1600"/>
            </a:lvl1pPr>
          </a:lstStyle>
          <a:p>
            <a:pPr lvl="0"/>
            <a:r>
              <a:rPr lang="en-US"/>
              <a:t>Edit Master text styles</a:t>
            </a:r>
          </a:p>
        </p:txBody>
      </p:sp>
      <p:sp>
        <p:nvSpPr>
          <p:cNvPr id="9" name="Picture Placeholder 28"/>
          <p:cNvSpPr>
            <a:spLocks noGrp="1"/>
          </p:cNvSpPr>
          <p:nvPr>
            <p:ph type="pic" sz="quarter" idx="20"/>
          </p:nvPr>
        </p:nvSpPr>
        <p:spPr>
          <a:xfrm>
            <a:off x="1239053" y="1680210"/>
            <a:ext cx="3583772" cy="3161274"/>
          </a:xfrm>
          <a:custGeom>
            <a:avLst/>
            <a:gdLst>
              <a:gd name="connsiteX0" fmla="*/ 0 w 3444875"/>
              <a:gd name="connsiteY0" fmla="*/ 3149699 h 3149699"/>
              <a:gd name="connsiteX1" fmla="*/ 787425 w 3444875"/>
              <a:gd name="connsiteY1" fmla="*/ 0 h 3149699"/>
              <a:gd name="connsiteX2" fmla="*/ 3444875 w 3444875"/>
              <a:gd name="connsiteY2" fmla="*/ 0 h 3149699"/>
              <a:gd name="connsiteX3" fmla="*/ 2657450 w 3444875"/>
              <a:gd name="connsiteY3" fmla="*/ 3149699 h 3149699"/>
              <a:gd name="connsiteX4" fmla="*/ 0 w 3444875"/>
              <a:gd name="connsiteY4" fmla="*/ 3149699 h 3149699"/>
              <a:gd name="connsiteX0" fmla="*/ 0 w 3444875"/>
              <a:gd name="connsiteY0" fmla="*/ 3149699 h 3161274"/>
              <a:gd name="connsiteX1" fmla="*/ 787425 w 3444875"/>
              <a:gd name="connsiteY1" fmla="*/ 0 h 3161274"/>
              <a:gd name="connsiteX2" fmla="*/ 3444875 w 3444875"/>
              <a:gd name="connsiteY2" fmla="*/ 0 h 3161274"/>
              <a:gd name="connsiteX3" fmla="*/ 3375081 w 3444875"/>
              <a:gd name="connsiteY3" fmla="*/ 3161274 h 3161274"/>
              <a:gd name="connsiteX4" fmla="*/ 0 w 3444875"/>
              <a:gd name="connsiteY4" fmla="*/ 3149699 h 3161274"/>
              <a:gd name="connsiteX0" fmla="*/ 0 w 3444875"/>
              <a:gd name="connsiteY0" fmla="*/ 3149699 h 3161274"/>
              <a:gd name="connsiteX1" fmla="*/ 787425 w 3444875"/>
              <a:gd name="connsiteY1" fmla="*/ 0 h 3161274"/>
              <a:gd name="connsiteX2" fmla="*/ 3444875 w 3444875"/>
              <a:gd name="connsiteY2" fmla="*/ 0 h 3161274"/>
              <a:gd name="connsiteX3" fmla="*/ 3432955 w 3444875"/>
              <a:gd name="connsiteY3" fmla="*/ 3161274 h 3161274"/>
              <a:gd name="connsiteX4" fmla="*/ 0 w 3444875"/>
              <a:gd name="connsiteY4" fmla="*/ 3149699 h 3161274"/>
              <a:gd name="connsiteX0" fmla="*/ 0 w 3583772"/>
              <a:gd name="connsiteY0" fmla="*/ 3161274 h 3161274"/>
              <a:gd name="connsiteX1" fmla="*/ 926322 w 3583772"/>
              <a:gd name="connsiteY1" fmla="*/ 0 h 3161274"/>
              <a:gd name="connsiteX2" fmla="*/ 3583772 w 3583772"/>
              <a:gd name="connsiteY2" fmla="*/ 0 h 3161274"/>
              <a:gd name="connsiteX3" fmla="*/ 3571852 w 3583772"/>
              <a:gd name="connsiteY3" fmla="*/ 3161274 h 3161274"/>
              <a:gd name="connsiteX4" fmla="*/ 0 w 3583772"/>
              <a:gd name="connsiteY4" fmla="*/ 3161274 h 3161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772" h="3161274">
                <a:moveTo>
                  <a:pt x="0" y="3161274"/>
                </a:moveTo>
                <a:lnTo>
                  <a:pt x="926322" y="0"/>
                </a:lnTo>
                <a:lnTo>
                  <a:pt x="3583772" y="0"/>
                </a:lnTo>
                <a:cubicBezTo>
                  <a:pt x="3579799" y="1053758"/>
                  <a:pt x="3575825" y="2107516"/>
                  <a:pt x="3571852" y="3161274"/>
                </a:cubicBezTo>
                <a:lnTo>
                  <a:pt x="0" y="3161274"/>
                </a:lnTo>
                <a:close/>
              </a:path>
            </a:pathLst>
          </a:custGeom>
          <a:noFill/>
        </p:spPr>
        <p:txBody>
          <a:bodyPr/>
          <a:lstStyle/>
          <a:p>
            <a:endParaRPr lang="fr-FR"/>
          </a:p>
        </p:txBody>
      </p:sp>
      <p:sp>
        <p:nvSpPr>
          <p:cNvPr id="11"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2017 – All rights reserved</a:t>
            </a:r>
            <a:endParaRPr lang="fr-FR"/>
          </a:p>
        </p:txBody>
      </p:sp>
    </p:spTree>
    <p:extLst>
      <p:ext uri="{BB962C8B-B14F-4D97-AF65-F5344CB8AC3E}">
        <p14:creationId xmlns:p14="http://schemas.microsoft.com/office/powerpoint/2010/main" val="60880967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tandard page">
    <p:spTree>
      <p:nvGrpSpPr>
        <p:cNvPr id="1" name=""/>
        <p:cNvGrpSpPr/>
        <p:nvPr/>
      </p:nvGrpSpPr>
      <p:grpSpPr>
        <a:xfrm>
          <a:off x="0" y="0"/>
          <a:ext cx="0" cy="0"/>
          <a:chOff x="0" y="0"/>
          <a:chExt cx="0" cy="0"/>
        </a:xfrm>
      </p:grpSpPr>
      <p:sp>
        <p:nvSpPr>
          <p:cNvPr id="2" name="Title 1"/>
          <p:cNvSpPr>
            <a:spLocks noGrp="1"/>
          </p:cNvSpPr>
          <p:nvPr>
            <p:ph type="title"/>
          </p:nvPr>
        </p:nvSpPr>
        <p:spPr>
          <a:xfrm>
            <a:off x="972319" y="408236"/>
            <a:ext cx="10297144" cy="1139825"/>
          </a:xfrm>
        </p:spPr>
        <p:txBody>
          <a:bodyPr/>
          <a:lstStyle/>
          <a:p>
            <a:r>
              <a:rPr lang="en-US"/>
              <a:t>Click to edit Master title style</a:t>
            </a:r>
            <a:endParaRPr lang="en-GB"/>
          </a:p>
        </p:txBody>
      </p:sp>
      <p:sp>
        <p:nvSpPr>
          <p:cNvPr id="3" name="Slide Number Placeholder 2"/>
          <p:cNvSpPr>
            <a:spLocks noGrp="1"/>
          </p:cNvSpPr>
          <p:nvPr>
            <p:ph type="sldNum" sz="quarter" idx="10"/>
          </p:nvPr>
        </p:nvSpPr>
        <p:spPr>
          <a:xfrm>
            <a:off x="468263" y="6369099"/>
            <a:ext cx="503287" cy="363538"/>
          </a:xfrm>
        </p:spPr>
        <p:txBody>
          <a:bodyPr/>
          <a:lstStyle/>
          <a:p>
            <a:fld id="{C864BB8D-94B4-466C-94BF-D114C83BF951}" type="slidenum">
              <a:rPr lang="en-GB" smtClean="0"/>
              <a:pPr/>
              <a:t>‹#›</a:t>
            </a:fld>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
        <p:nvSpPr>
          <p:cNvPr id="7" name="Text Placeholder 6"/>
          <p:cNvSpPr>
            <a:spLocks noGrp="1"/>
          </p:cNvSpPr>
          <p:nvPr>
            <p:ph type="body" sz="quarter" idx="11"/>
          </p:nvPr>
        </p:nvSpPr>
        <p:spPr>
          <a:xfrm>
            <a:off x="971550" y="2001600"/>
            <a:ext cx="10297913" cy="3959671"/>
          </a:xfrm>
        </p:spPr>
        <p:txBody>
          <a:bodyPr/>
          <a:lstStyle>
            <a:lvl2pPr marL="174625" indent="-174625">
              <a:defRPr b="0"/>
            </a:lvl2pPr>
            <a:lvl3pPr marL="446088" indent="-182563">
              <a:defRPr/>
            </a:lvl3pPr>
          </a:lstStyle>
          <a:p>
            <a:pPr lvl="0"/>
            <a:r>
              <a:rPr lang="en-US"/>
              <a:t>Click to edit Master text styles</a:t>
            </a:r>
          </a:p>
          <a:p>
            <a:pPr lvl="1"/>
            <a:r>
              <a:rPr lang="en-US"/>
              <a:t>Second level</a:t>
            </a:r>
          </a:p>
          <a:p>
            <a:pPr lvl="2"/>
            <a:r>
              <a:rPr lang="en-US"/>
              <a:t>Third level</a:t>
            </a:r>
          </a:p>
        </p:txBody>
      </p:sp>
      <p:sp>
        <p:nvSpPr>
          <p:cNvPr id="9"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Tree>
    <p:extLst>
      <p:ext uri="{BB962C8B-B14F-4D97-AF65-F5344CB8AC3E}">
        <p14:creationId xmlns:p14="http://schemas.microsoft.com/office/powerpoint/2010/main" val="51269501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lose ups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4" name="Picture Placeholder 4"/>
          <p:cNvSpPr>
            <a:spLocks noGrp="1"/>
          </p:cNvSpPr>
          <p:nvPr>
            <p:ph type="pic" sz="quarter" idx="12"/>
          </p:nvPr>
        </p:nvSpPr>
        <p:spPr>
          <a:xfrm>
            <a:off x="5051684" y="1680210"/>
            <a:ext cx="3444632" cy="3180218"/>
          </a:xfrm>
        </p:spPr>
        <p:txBody>
          <a:bodyPr/>
          <a:lstStyle/>
          <a:p>
            <a:endParaRPr lang="fr-FR"/>
          </a:p>
        </p:txBody>
      </p:sp>
      <p:sp>
        <p:nvSpPr>
          <p:cNvPr id="5" name="Picture Placeholder 4"/>
          <p:cNvSpPr>
            <a:spLocks noGrp="1"/>
          </p:cNvSpPr>
          <p:nvPr>
            <p:ph type="pic" sz="quarter" idx="13"/>
          </p:nvPr>
        </p:nvSpPr>
        <p:spPr>
          <a:xfrm>
            <a:off x="8725143" y="1680210"/>
            <a:ext cx="3444632" cy="3180218"/>
          </a:xfrm>
        </p:spPr>
        <p:txBody>
          <a:bodyPr/>
          <a:lstStyle/>
          <a:p>
            <a:endParaRPr lang="fr-FR"/>
          </a:p>
        </p:txBody>
      </p:sp>
      <p:sp>
        <p:nvSpPr>
          <p:cNvPr id="6" name="Text Placeholder 15"/>
          <p:cNvSpPr>
            <a:spLocks noGrp="1"/>
          </p:cNvSpPr>
          <p:nvPr>
            <p:ph type="body" sz="quarter" idx="17"/>
          </p:nvPr>
        </p:nvSpPr>
        <p:spPr>
          <a:xfrm>
            <a:off x="1188343" y="5076230"/>
            <a:ext cx="3634482" cy="360263"/>
          </a:xfrm>
        </p:spPr>
        <p:txBody>
          <a:bodyPr>
            <a:noAutofit/>
          </a:bodyPr>
          <a:lstStyle>
            <a:lvl1pPr>
              <a:defRPr sz="1600"/>
            </a:lvl1pPr>
          </a:lstStyle>
          <a:p>
            <a:pPr lvl="0"/>
            <a:r>
              <a:rPr lang="en-US"/>
              <a:t>Edit Master text styles</a:t>
            </a:r>
          </a:p>
        </p:txBody>
      </p:sp>
      <p:sp>
        <p:nvSpPr>
          <p:cNvPr id="7" name="Text Placeholder 15"/>
          <p:cNvSpPr>
            <a:spLocks noGrp="1"/>
          </p:cNvSpPr>
          <p:nvPr>
            <p:ph type="body" sz="quarter" idx="18"/>
          </p:nvPr>
        </p:nvSpPr>
        <p:spPr>
          <a:xfrm>
            <a:off x="5042822" y="5076230"/>
            <a:ext cx="3444907" cy="360263"/>
          </a:xfrm>
        </p:spPr>
        <p:txBody>
          <a:bodyPr>
            <a:noAutofit/>
          </a:bodyPr>
          <a:lstStyle>
            <a:lvl1pPr>
              <a:defRPr sz="1600"/>
            </a:lvl1pPr>
          </a:lstStyle>
          <a:p>
            <a:pPr lvl="0"/>
            <a:r>
              <a:rPr lang="en-US"/>
              <a:t>Edit Master text styles</a:t>
            </a:r>
          </a:p>
        </p:txBody>
      </p:sp>
      <p:sp>
        <p:nvSpPr>
          <p:cNvPr id="8" name="Text Placeholder 15"/>
          <p:cNvSpPr>
            <a:spLocks noGrp="1"/>
          </p:cNvSpPr>
          <p:nvPr>
            <p:ph type="body" sz="quarter" idx="19"/>
          </p:nvPr>
        </p:nvSpPr>
        <p:spPr>
          <a:xfrm>
            <a:off x="8707694" y="5076230"/>
            <a:ext cx="3444907" cy="360263"/>
          </a:xfrm>
        </p:spPr>
        <p:txBody>
          <a:bodyPr>
            <a:noAutofit/>
          </a:bodyPr>
          <a:lstStyle>
            <a:lvl1pPr>
              <a:defRPr sz="1600"/>
            </a:lvl1pPr>
          </a:lstStyle>
          <a:p>
            <a:pPr lvl="0"/>
            <a:r>
              <a:rPr lang="en-US"/>
              <a:t>Edit Master text styles</a:t>
            </a:r>
          </a:p>
        </p:txBody>
      </p:sp>
      <p:sp>
        <p:nvSpPr>
          <p:cNvPr id="9" name="Picture Placeholder 28"/>
          <p:cNvSpPr>
            <a:spLocks noGrp="1"/>
          </p:cNvSpPr>
          <p:nvPr>
            <p:ph type="pic" sz="quarter" idx="20"/>
          </p:nvPr>
        </p:nvSpPr>
        <p:spPr>
          <a:xfrm>
            <a:off x="1239053" y="1680210"/>
            <a:ext cx="3583772" cy="3161274"/>
          </a:xfrm>
          <a:custGeom>
            <a:avLst/>
            <a:gdLst>
              <a:gd name="connsiteX0" fmla="*/ 0 w 3444875"/>
              <a:gd name="connsiteY0" fmla="*/ 3149699 h 3149699"/>
              <a:gd name="connsiteX1" fmla="*/ 787425 w 3444875"/>
              <a:gd name="connsiteY1" fmla="*/ 0 h 3149699"/>
              <a:gd name="connsiteX2" fmla="*/ 3444875 w 3444875"/>
              <a:gd name="connsiteY2" fmla="*/ 0 h 3149699"/>
              <a:gd name="connsiteX3" fmla="*/ 2657450 w 3444875"/>
              <a:gd name="connsiteY3" fmla="*/ 3149699 h 3149699"/>
              <a:gd name="connsiteX4" fmla="*/ 0 w 3444875"/>
              <a:gd name="connsiteY4" fmla="*/ 3149699 h 3149699"/>
              <a:gd name="connsiteX0" fmla="*/ 0 w 3444875"/>
              <a:gd name="connsiteY0" fmla="*/ 3149699 h 3161274"/>
              <a:gd name="connsiteX1" fmla="*/ 787425 w 3444875"/>
              <a:gd name="connsiteY1" fmla="*/ 0 h 3161274"/>
              <a:gd name="connsiteX2" fmla="*/ 3444875 w 3444875"/>
              <a:gd name="connsiteY2" fmla="*/ 0 h 3161274"/>
              <a:gd name="connsiteX3" fmla="*/ 3375081 w 3444875"/>
              <a:gd name="connsiteY3" fmla="*/ 3161274 h 3161274"/>
              <a:gd name="connsiteX4" fmla="*/ 0 w 3444875"/>
              <a:gd name="connsiteY4" fmla="*/ 3149699 h 3161274"/>
              <a:gd name="connsiteX0" fmla="*/ 0 w 3444875"/>
              <a:gd name="connsiteY0" fmla="*/ 3149699 h 3161274"/>
              <a:gd name="connsiteX1" fmla="*/ 787425 w 3444875"/>
              <a:gd name="connsiteY1" fmla="*/ 0 h 3161274"/>
              <a:gd name="connsiteX2" fmla="*/ 3444875 w 3444875"/>
              <a:gd name="connsiteY2" fmla="*/ 0 h 3161274"/>
              <a:gd name="connsiteX3" fmla="*/ 3432955 w 3444875"/>
              <a:gd name="connsiteY3" fmla="*/ 3161274 h 3161274"/>
              <a:gd name="connsiteX4" fmla="*/ 0 w 3444875"/>
              <a:gd name="connsiteY4" fmla="*/ 3149699 h 3161274"/>
              <a:gd name="connsiteX0" fmla="*/ 0 w 3583772"/>
              <a:gd name="connsiteY0" fmla="*/ 3161274 h 3161274"/>
              <a:gd name="connsiteX1" fmla="*/ 926322 w 3583772"/>
              <a:gd name="connsiteY1" fmla="*/ 0 h 3161274"/>
              <a:gd name="connsiteX2" fmla="*/ 3583772 w 3583772"/>
              <a:gd name="connsiteY2" fmla="*/ 0 h 3161274"/>
              <a:gd name="connsiteX3" fmla="*/ 3571852 w 3583772"/>
              <a:gd name="connsiteY3" fmla="*/ 3161274 h 3161274"/>
              <a:gd name="connsiteX4" fmla="*/ 0 w 3583772"/>
              <a:gd name="connsiteY4" fmla="*/ 3161274 h 3161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772" h="3161274">
                <a:moveTo>
                  <a:pt x="0" y="3161274"/>
                </a:moveTo>
                <a:lnTo>
                  <a:pt x="926322" y="0"/>
                </a:lnTo>
                <a:lnTo>
                  <a:pt x="3583772" y="0"/>
                </a:lnTo>
                <a:cubicBezTo>
                  <a:pt x="3579799" y="1053758"/>
                  <a:pt x="3575825" y="2107516"/>
                  <a:pt x="3571852" y="3161274"/>
                </a:cubicBezTo>
                <a:lnTo>
                  <a:pt x="0" y="3161274"/>
                </a:lnTo>
                <a:close/>
              </a:path>
            </a:pathLst>
          </a:custGeom>
          <a:noFill/>
        </p:spPr>
        <p:txBody>
          <a:bodyPr/>
          <a:lstStyle/>
          <a:p>
            <a:endParaRPr lang="fr-FR"/>
          </a:p>
        </p:txBody>
      </p:sp>
      <p:sp>
        <p:nvSpPr>
          <p:cNvPr id="11"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Tree>
    <p:extLst>
      <p:ext uri="{BB962C8B-B14F-4D97-AF65-F5344CB8AC3E}">
        <p14:creationId xmlns:p14="http://schemas.microsoft.com/office/powerpoint/2010/main" val="425658301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 columns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7" name="Content Placeholder 6"/>
          <p:cNvSpPr>
            <a:spLocks noGrp="1"/>
          </p:cNvSpPr>
          <p:nvPr>
            <p:ph sz="quarter" idx="11"/>
          </p:nvPr>
        </p:nvSpPr>
        <p:spPr>
          <a:xfrm>
            <a:off x="972319" y="1692077"/>
            <a:ext cx="4680520" cy="3888432"/>
          </a:xfrm>
        </p:spPr>
        <p:txBody>
          <a:bodyPr/>
          <a:lstStyle>
            <a:lvl2pPr>
              <a:defRPr b="0"/>
            </a:lvl2pPr>
          </a:lstStyle>
          <a:p>
            <a:pPr lvl="0"/>
            <a:r>
              <a:rPr lang="en-US"/>
              <a:t>Click to edit Master text styles</a:t>
            </a:r>
          </a:p>
          <a:p>
            <a:pPr lvl="1"/>
            <a:r>
              <a:rPr lang="en-US"/>
              <a:t>Second level</a:t>
            </a:r>
          </a:p>
          <a:p>
            <a:pPr lvl="2"/>
            <a:r>
              <a:rPr lang="en-US"/>
              <a:t>Third level</a:t>
            </a:r>
          </a:p>
        </p:txBody>
      </p:sp>
      <p:sp>
        <p:nvSpPr>
          <p:cNvPr id="9" name="Content Placeholder 8"/>
          <p:cNvSpPr>
            <a:spLocks noGrp="1"/>
          </p:cNvSpPr>
          <p:nvPr>
            <p:ph sz="quarter" idx="12"/>
          </p:nvPr>
        </p:nvSpPr>
        <p:spPr>
          <a:xfrm>
            <a:off x="6228903" y="1692077"/>
            <a:ext cx="5040312" cy="3888234"/>
          </a:xfrm>
        </p:spPr>
        <p:txBody>
          <a:bodyPr/>
          <a:lstStyle>
            <a:lvl2pPr>
              <a:defRPr b="0"/>
            </a:lvl2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
        <p:nvSpPr>
          <p:cNvPr id="10"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Tree>
    <p:extLst>
      <p:ext uri="{BB962C8B-B14F-4D97-AF65-F5344CB8AC3E}">
        <p14:creationId xmlns:p14="http://schemas.microsoft.com/office/powerpoint/2010/main" val="385966067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hapter p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0165" y="1908101"/>
            <a:ext cx="10589444" cy="995809"/>
          </a:xfrm>
        </p:spPr>
        <p:txBody>
          <a:bodyPr>
            <a:noAutofit/>
          </a:bodyPr>
          <a:lstStyle>
            <a:lvl1pPr algn="ctr">
              <a:defRPr sz="5400">
                <a:solidFill>
                  <a:schemeClr val="bg2"/>
                </a:solidFill>
              </a:defRPr>
            </a:lvl1p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864BB8D-94B4-466C-94BF-D114C83BF951}" type="slidenum">
              <a:rPr lang="en-GB" smtClean="0"/>
              <a:pPr/>
              <a:t>‹#›</a:t>
            </a:fld>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000" y="5904000"/>
            <a:ext cx="881889" cy="540000"/>
          </a:xfrm>
          <a:prstGeom prst="rect">
            <a:avLst/>
          </a:prstGeom>
        </p:spPr>
      </p:pic>
      <p:sp>
        <p:nvSpPr>
          <p:cNvPr id="7"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Tree>
    <p:extLst>
      <p:ext uri="{BB962C8B-B14F-4D97-AF65-F5344CB8AC3E}">
        <p14:creationId xmlns:p14="http://schemas.microsoft.com/office/powerpoint/2010/main" val="147336914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framed picture + coloured slide">
    <p:bg>
      <p:bgPr>
        <a:solidFill>
          <a:schemeClr val="tx2"/>
        </a:solidFill>
        <a:effectLst/>
      </p:bgPr>
    </p:bg>
    <p:spTree>
      <p:nvGrpSpPr>
        <p:cNvPr id="1" name=""/>
        <p:cNvGrpSpPr/>
        <p:nvPr/>
      </p:nvGrpSpPr>
      <p:grpSpPr>
        <a:xfrm>
          <a:off x="0" y="0"/>
          <a:ext cx="0" cy="0"/>
          <a:chOff x="0" y="0"/>
          <a:chExt cx="0" cy="0"/>
        </a:xfrm>
      </p:grpSpPr>
      <p:sp>
        <p:nvSpPr>
          <p:cNvPr id="7" name="Picture Placeholder 4"/>
          <p:cNvSpPr>
            <a:spLocks noGrp="1"/>
          </p:cNvSpPr>
          <p:nvPr>
            <p:ph type="pic" sz="quarter" idx="11"/>
          </p:nvPr>
        </p:nvSpPr>
        <p:spPr>
          <a:xfrm>
            <a:off x="0" y="0"/>
            <a:ext cx="5580063" cy="6851424"/>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51424">
                <a:moveTo>
                  <a:pt x="0" y="0"/>
                </a:moveTo>
                <a:lnTo>
                  <a:pt x="5580063" y="0"/>
                </a:lnTo>
                <a:lnTo>
                  <a:pt x="3402920" y="6851424"/>
                </a:lnTo>
                <a:lnTo>
                  <a:pt x="0" y="6840538"/>
                </a:lnTo>
                <a:lnTo>
                  <a:pt x="0" y="0"/>
                </a:lnTo>
                <a:close/>
              </a:path>
            </a:pathLst>
          </a:custGeom>
        </p:spPr>
        <p:txBody>
          <a:bodyPr/>
          <a:lstStyle>
            <a:lvl1pPr>
              <a:defRPr>
                <a:solidFill>
                  <a:schemeClr val="bg1"/>
                </a:solidFill>
              </a:defRPr>
            </a:lvl1pPr>
          </a:lstStyle>
          <a:p>
            <a:endParaRPr lang="en-GB"/>
          </a:p>
        </p:txBody>
      </p:sp>
      <p:sp>
        <p:nvSpPr>
          <p:cNvPr id="2" name="Title 1"/>
          <p:cNvSpPr>
            <a:spLocks noGrp="1"/>
          </p:cNvSpPr>
          <p:nvPr>
            <p:ph type="title"/>
          </p:nvPr>
        </p:nvSpPr>
        <p:spPr>
          <a:xfrm>
            <a:off x="5724847" y="1980109"/>
            <a:ext cx="5654762" cy="2940025"/>
          </a:xfrm>
        </p:spPr>
        <p:txBody>
          <a:bodyPr>
            <a:noAutofit/>
          </a:bodyPr>
          <a:lstStyle>
            <a:lvl1pPr algn="ctr">
              <a:defRPr sz="4000">
                <a:solidFill>
                  <a:schemeClr val="bg2"/>
                </a:solidFill>
              </a:defRPr>
            </a:lvl1p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864BB8D-94B4-466C-94BF-D114C83BF951}" type="slidenum">
              <a:rPr lang="en-GB" smtClean="0"/>
              <a:pPr/>
              <a:t>‹#›</a:t>
            </a:fld>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000" y="5904000"/>
            <a:ext cx="881889" cy="540000"/>
          </a:xfrm>
          <a:prstGeom prst="rect">
            <a:avLst/>
          </a:prstGeom>
        </p:spPr>
      </p:pic>
      <p:sp>
        <p:nvSpPr>
          <p:cNvPr id="8"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Tree>
    <p:extLst>
      <p:ext uri="{BB962C8B-B14F-4D97-AF65-F5344CB8AC3E}">
        <p14:creationId xmlns:p14="http://schemas.microsoft.com/office/powerpoint/2010/main" val="222120710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loured 5th element and background picture">
    <p:bg>
      <p:bgPr>
        <a:solidFill>
          <a:schemeClr val="tx2"/>
        </a:solidFill>
        <a:effectLst/>
      </p:bgPr>
    </p:bg>
    <p:spTree>
      <p:nvGrpSpPr>
        <p:cNvPr id="1" name=""/>
        <p:cNvGrpSpPr/>
        <p:nvPr/>
      </p:nvGrpSpPr>
      <p:grpSpPr>
        <a:xfrm>
          <a:off x="0" y="0"/>
          <a:ext cx="0" cy="0"/>
          <a:chOff x="0" y="0"/>
          <a:chExt cx="0" cy="0"/>
        </a:xfrm>
      </p:grpSpPr>
      <p:sp>
        <p:nvSpPr>
          <p:cNvPr id="7" name="Picture Placeholder 4"/>
          <p:cNvSpPr>
            <a:spLocks noGrp="1"/>
          </p:cNvSpPr>
          <p:nvPr>
            <p:ph type="pic" sz="quarter" idx="11"/>
          </p:nvPr>
        </p:nvSpPr>
        <p:spPr>
          <a:xfrm>
            <a:off x="0" y="0"/>
            <a:ext cx="5580063" cy="6851424"/>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51424">
                <a:moveTo>
                  <a:pt x="0" y="0"/>
                </a:moveTo>
                <a:lnTo>
                  <a:pt x="5580063" y="0"/>
                </a:lnTo>
                <a:lnTo>
                  <a:pt x="3402920" y="6851424"/>
                </a:lnTo>
                <a:lnTo>
                  <a:pt x="0" y="6840538"/>
                </a:lnTo>
                <a:lnTo>
                  <a:pt x="0" y="0"/>
                </a:lnTo>
                <a:close/>
              </a:path>
            </a:pathLst>
          </a:custGeom>
        </p:spPr>
        <p:txBody>
          <a:bodyPr/>
          <a:lstStyle/>
          <a:p>
            <a:endParaRPr lang="en-GB"/>
          </a:p>
        </p:txBody>
      </p:sp>
      <p:sp>
        <p:nvSpPr>
          <p:cNvPr id="2" name="Title 1"/>
          <p:cNvSpPr>
            <a:spLocks noGrp="1"/>
          </p:cNvSpPr>
          <p:nvPr>
            <p:ph type="title"/>
          </p:nvPr>
        </p:nvSpPr>
        <p:spPr>
          <a:xfrm>
            <a:off x="8206989" y="2484165"/>
            <a:ext cx="3566530" cy="2940025"/>
          </a:xfrm>
        </p:spPr>
        <p:txBody>
          <a:bodyPr>
            <a:noAutofit/>
          </a:bodyPr>
          <a:lstStyle>
            <a:lvl1pPr algn="r">
              <a:defRPr sz="4000">
                <a:solidFill>
                  <a:schemeClr val="bg2"/>
                </a:solidFill>
              </a:defRPr>
            </a:lvl1p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864BB8D-94B4-466C-94BF-D114C83BF951}" type="slidenum">
              <a:rPr lang="en-GB" smtClean="0"/>
              <a:pPr/>
              <a:t>‹#›</a:t>
            </a:fld>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000" y="5904000"/>
            <a:ext cx="881889" cy="540000"/>
          </a:xfrm>
          <a:prstGeom prst="rect">
            <a:avLst/>
          </a:prstGeom>
        </p:spPr>
      </p:pic>
      <p:sp>
        <p:nvSpPr>
          <p:cNvPr id="4" name="Text Placeholder 3"/>
          <p:cNvSpPr>
            <a:spLocks noGrp="1"/>
          </p:cNvSpPr>
          <p:nvPr>
            <p:ph type="body" sz="quarter" idx="13"/>
          </p:nvPr>
        </p:nvSpPr>
        <p:spPr>
          <a:xfrm>
            <a:off x="467742" y="467941"/>
            <a:ext cx="2880841" cy="4608512"/>
          </a:xfrm>
        </p:spPr>
        <p:txBody>
          <a:bodyPr/>
          <a:lstStyle>
            <a:lvl1pPr>
              <a:defRPr sz="4000">
                <a:solidFill>
                  <a:schemeClr val="bg2"/>
                </a:solidFill>
              </a:defRPr>
            </a:lvl1pPr>
          </a:lstStyle>
          <a:p>
            <a:pPr lvl="0"/>
            <a:r>
              <a:rPr lang="en-US"/>
              <a:t>Edit Master text styles</a:t>
            </a:r>
          </a:p>
        </p:txBody>
      </p:sp>
      <p:sp>
        <p:nvSpPr>
          <p:cNvPr id="8"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Tree>
    <p:extLst>
      <p:ext uri="{BB962C8B-B14F-4D97-AF65-F5344CB8AC3E}">
        <p14:creationId xmlns:p14="http://schemas.microsoft.com/office/powerpoint/2010/main" val="328462477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Background picture white logo">
    <p:spTree>
      <p:nvGrpSpPr>
        <p:cNvPr id="1" name=""/>
        <p:cNvGrpSpPr/>
        <p:nvPr/>
      </p:nvGrpSpPr>
      <p:grpSpPr>
        <a:xfrm>
          <a:off x="0" y="0"/>
          <a:ext cx="0" cy="0"/>
          <a:chOff x="0" y="0"/>
          <a:chExt cx="0" cy="0"/>
        </a:xfrm>
      </p:grpSpPr>
      <p:sp>
        <p:nvSpPr>
          <p:cNvPr id="2" name="Title 1"/>
          <p:cNvSpPr>
            <a:spLocks noGrp="1"/>
          </p:cNvSpPr>
          <p:nvPr>
            <p:ph type="title"/>
          </p:nvPr>
        </p:nvSpPr>
        <p:spPr>
          <a:xfrm>
            <a:off x="936316" y="1992412"/>
            <a:ext cx="10297144" cy="1139825"/>
          </a:xfrm>
        </p:spPr>
        <p:txBody>
          <a:bodyPr/>
          <a:lstStyle>
            <a:lvl1pPr algn="ctr">
              <a:defRPr b="0">
                <a:solidFill>
                  <a:schemeClr val="bg2"/>
                </a:solidFill>
              </a:defRPr>
            </a:lvl1p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000" y="5904000"/>
            <a:ext cx="881889" cy="540000"/>
          </a:xfrm>
          <a:prstGeom prst="rect">
            <a:avLst/>
          </a:prstGeom>
        </p:spPr>
      </p:pic>
      <p:sp>
        <p:nvSpPr>
          <p:cNvPr id="5"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baseline="0">
                <a:solidFill>
                  <a:schemeClr val="bg2"/>
                </a:solidFill>
              </a:defRPr>
            </a:lvl1pPr>
          </a:lstStyle>
          <a:p>
            <a:r>
              <a:rPr lang="en-US"/>
              <a:t>© HL Display 2018 – All rights reserved</a:t>
            </a:r>
            <a:endParaRPr lang="fr-FR"/>
          </a:p>
        </p:txBody>
      </p:sp>
    </p:spTree>
    <p:extLst>
      <p:ext uri="{BB962C8B-B14F-4D97-AF65-F5344CB8AC3E}">
        <p14:creationId xmlns:p14="http://schemas.microsoft.com/office/powerpoint/2010/main" val="54828871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hank you  Layou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8363" y="1992412"/>
            <a:ext cx="9433048" cy="2291953"/>
          </a:xfrm>
        </p:spPr>
        <p:txBody>
          <a:bodyPr>
            <a:noAutofit/>
          </a:bodyPr>
          <a:lstStyle>
            <a:lvl1pPr algn="ctr">
              <a:defRPr sz="9600" b="1">
                <a:solidFill>
                  <a:schemeClr val="bg2"/>
                </a:solidFill>
              </a:defRPr>
            </a:lvl1pPr>
          </a:lstStyle>
          <a:p>
            <a:r>
              <a:rPr lang="en-US"/>
              <a:t>Click to edit Master title style</a:t>
            </a:r>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000" y="5904000"/>
            <a:ext cx="881889" cy="540000"/>
          </a:xfrm>
          <a:prstGeom prst="rect">
            <a:avLst/>
          </a:prstGeom>
        </p:spPr>
      </p:pic>
      <p:sp>
        <p:nvSpPr>
          <p:cNvPr id="7" name="Text Placeholder 6"/>
          <p:cNvSpPr>
            <a:spLocks noGrp="1"/>
          </p:cNvSpPr>
          <p:nvPr>
            <p:ph type="body" sz="quarter" idx="10"/>
          </p:nvPr>
        </p:nvSpPr>
        <p:spPr>
          <a:xfrm>
            <a:off x="468957" y="6156127"/>
            <a:ext cx="4895850" cy="287873"/>
          </a:xfrm>
        </p:spPr>
        <p:txBody>
          <a:bodyPr>
            <a:normAutofit/>
          </a:bodyPr>
          <a:lstStyle>
            <a:lvl1pPr>
              <a:defRPr sz="1300">
                <a:solidFill>
                  <a:schemeClr val="bg2"/>
                </a:solidFill>
              </a:defRPr>
            </a:lvl1pPr>
          </a:lstStyle>
          <a:p>
            <a:pPr lvl="0"/>
            <a:r>
              <a:rPr lang="en-US"/>
              <a:t>Click to edit Master text styles</a:t>
            </a:r>
          </a:p>
        </p:txBody>
      </p:sp>
      <p:grpSp>
        <p:nvGrpSpPr>
          <p:cNvPr id="15" name="Group 14"/>
          <p:cNvGrpSpPr/>
          <p:nvPr userDrawn="1"/>
        </p:nvGrpSpPr>
        <p:grpSpPr>
          <a:xfrm>
            <a:off x="540271" y="5168664"/>
            <a:ext cx="6948999" cy="1004903"/>
            <a:chOff x="360598" y="5168664"/>
            <a:chExt cx="6948999" cy="1004903"/>
          </a:xfrm>
        </p:grpSpPr>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0591" y="5294290"/>
              <a:ext cx="1830986" cy="878185"/>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598" y="5295382"/>
              <a:ext cx="1584176" cy="878185"/>
            </a:xfrm>
            <a:prstGeom prst="rect">
              <a:avLst/>
            </a:prstGeom>
          </p:spPr>
        </p:pic>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06302" y="5168664"/>
              <a:ext cx="1584176" cy="878185"/>
            </a:xfrm>
            <a:prstGeom prst="rect">
              <a:avLst/>
            </a:prstGeom>
          </p:spPr>
        </p:pic>
        <p:pic>
          <p:nvPicPr>
            <p:cNvPr id="19" name="Picture 18"/>
            <p:cNvPicPr>
              <a:picLocks noChangeAspect="1"/>
            </p:cNvPicPr>
            <p:nvPr userDrawn="1"/>
          </p:nvPicPr>
          <p:blipFill rotWithShape="1">
            <a:blip r:embed="rId6" cstate="print">
              <a:extLst>
                <a:ext uri="{28A0092B-C50C-407E-A947-70E740481C1C}">
                  <a14:useLocalDpi xmlns:a14="http://schemas.microsoft.com/office/drawing/2010/main" val="0"/>
                </a:ext>
              </a:extLst>
            </a:blip>
            <a:srcRect t="72634" b="13682"/>
            <a:stretch/>
          </p:blipFill>
          <p:spPr>
            <a:xfrm>
              <a:off x="5508823" y="5466782"/>
              <a:ext cx="1800774" cy="532756"/>
            </a:xfrm>
            <a:prstGeom prst="rect">
              <a:avLst/>
            </a:prstGeom>
          </p:spPr>
        </p:pic>
      </p:grpSp>
    </p:spTree>
    <p:extLst>
      <p:ext uri="{BB962C8B-B14F-4D97-AF65-F5344CB8AC3E}">
        <p14:creationId xmlns:p14="http://schemas.microsoft.com/office/powerpoint/2010/main" val="55626941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cSld name="Transparent colour for picture background">
    <p:spTree>
      <p:nvGrpSpPr>
        <p:cNvPr id="1" name=""/>
        <p:cNvGrpSpPr/>
        <p:nvPr/>
      </p:nvGrpSpPr>
      <p:grpSpPr>
        <a:xfrm>
          <a:off x="0" y="0"/>
          <a:ext cx="0" cy="0"/>
          <a:chOff x="0" y="0"/>
          <a:chExt cx="0" cy="0"/>
        </a:xfrm>
      </p:grpSpPr>
      <p:sp>
        <p:nvSpPr>
          <p:cNvPr id="5" name="Freeform 4"/>
          <p:cNvSpPr/>
          <p:nvPr userDrawn="1"/>
        </p:nvSpPr>
        <p:spPr>
          <a:xfrm>
            <a:off x="-28576" y="1146412"/>
            <a:ext cx="7806519" cy="3712191"/>
          </a:xfrm>
          <a:custGeom>
            <a:avLst/>
            <a:gdLst>
              <a:gd name="connsiteX0" fmla="*/ 0 w 7806519"/>
              <a:gd name="connsiteY0" fmla="*/ 0 h 3712191"/>
              <a:gd name="connsiteX1" fmla="*/ 7806519 w 7806519"/>
              <a:gd name="connsiteY1" fmla="*/ 0 h 3712191"/>
              <a:gd name="connsiteX2" fmla="*/ 6564573 w 7806519"/>
              <a:gd name="connsiteY2" fmla="*/ 3712191 h 3712191"/>
              <a:gd name="connsiteX3" fmla="*/ 13648 w 7806519"/>
              <a:gd name="connsiteY3" fmla="*/ 3712191 h 3712191"/>
              <a:gd name="connsiteX4" fmla="*/ 0 w 7806519"/>
              <a:gd name="connsiteY4" fmla="*/ 0 h 3712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6519" h="3712191">
                <a:moveTo>
                  <a:pt x="0" y="0"/>
                </a:moveTo>
                <a:lnTo>
                  <a:pt x="7806519" y="0"/>
                </a:lnTo>
                <a:lnTo>
                  <a:pt x="6564573" y="3712191"/>
                </a:lnTo>
                <a:lnTo>
                  <a:pt x="13648" y="3712191"/>
                </a:lnTo>
                <a:cubicBezTo>
                  <a:pt x="9099" y="2474794"/>
                  <a:pt x="4549" y="1237397"/>
                  <a:pt x="0" y="0"/>
                </a:cubicBezTo>
                <a:close/>
              </a:path>
            </a:pathLst>
          </a:cu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972000" y="2772000"/>
            <a:ext cx="5616000" cy="1512000"/>
          </a:xfrm>
          <a:prstGeom prst="rect">
            <a:avLst/>
          </a:prstGeom>
        </p:spPr>
        <p:txBody>
          <a:bodyPr>
            <a:noAutofit/>
          </a:bodyPr>
          <a:lstStyle>
            <a:lvl1pPr>
              <a:defRPr sz="3200" i="0"/>
            </a:lvl1pPr>
          </a:lstStyle>
          <a:p>
            <a:r>
              <a:rPr lang="en-US"/>
              <a:t>Click to edit Master title style - Blue element with transparence for full picture background</a:t>
            </a:r>
            <a:br>
              <a:rPr lang="en-US"/>
            </a:br>
            <a:endParaRPr lang="en-GB"/>
          </a:p>
        </p:txBody>
      </p:sp>
      <p:sp>
        <p:nvSpPr>
          <p:cNvPr id="3" name="Subtitle 2"/>
          <p:cNvSpPr>
            <a:spLocks noGrp="1"/>
          </p:cNvSpPr>
          <p:nvPr>
            <p:ph type="subTitle" idx="1" hasCustomPrompt="1"/>
          </p:nvPr>
        </p:nvSpPr>
        <p:spPr>
          <a:xfrm>
            <a:off x="972000" y="4305600"/>
            <a:ext cx="5616000" cy="410400"/>
          </a:xfrm>
          <a:prstGeom prst="rect">
            <a:avLst/>
          </a:prstGeom>
        </p:spPr>
        <p:txBody>
          <a:bodyPr>
            <a:noAutofit/>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430" y="1764084"/>
            <a:ext cx="1469814" cy="900000"/>
          </a:xfrm>
          <a:prstGeom prst="rect">
            <a:avLst/>
          </a:prstGeom>
        </p:spPr>
      </p:pic>
      <p:sp>
        <p:nvSpPr>
          <p:cNvPr id="6" name="Footer Placeholder 1"/>
          <p:cNvSpPr>
            <a:spLocks noGrp="1"/>
          </p:cNvSpPr>
          <p:nvPr>
            <p:ph type="ftr" sz="quarter" idx="3"/>
          </p:nvPr>
        </p:nvSpPr>
        <p:spPr>
          <a:xfrm>
            <a:off x="1116335" y="6340475"/>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Tree>
    <p:extLst>
      <p:ext uri="{BB962C8B-B14F-4D97-AF65-F5344CB8AC3E}">
        <p14:creationId xmlns:p14="http://schemas.microsoft.com/office/powerpoint/2010/main" val="107950900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1_framed picture + coloured slide">
    <p:bg>
      <p:bgPr>
        <a:solidFill>
          <a:schemeClr val="tx2"/>
        </a:solidFill>
        <a:effectLst/>
      </p:bgPr>
    </p:bg>
    <p:spTree>
      <p:nvGrpSpPr>
        <p:cNvPr id="1" name=""/>
        <p:cNvGrpSpPr/>
        <p:nvPr/>
      </p:nvGrpSpPr>
      <p:grpSpPr>
        <a:xfrm>
          <a:off x="0" y="0"/>
          <a:ext cx="0" cy="0"/>
          <a:chOff x="0" y="0"/>
          <a:chExt cx="0" cy="0"/>
        </a:xfrm>
      </p:grpSpPr>
      <p:sp>
        <p:nvSpPr>
          <p:cNvPr id="7" name="Picture Placeholder 4"/>
          <p:cNvSpPr>
            <a:spLocks noGrp="1"/>
          </p:cNvSpPr>
          <p:nvPr>
            <p:ph type="pic" sz="quarter" idx="11"/>
          </p:nvPr>
        </p:nvSpPr>
        <p:spPr>
          <a:xfrm>
            <a:off x="0" y="0"/>
            <a:ext cx="5580063" cy="6843403"/>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 name="connsiteX0" fmla="*/ 0 w 5580063"/>
              <a:gd name="connsiteY0" fmla="*/ 0 h 6840538"/>
              <a:gd name="connsiteX1" fmla="*/ 5580063 w 5580063"/>
              <a:gd name="connsiteY1" fmla="*/ 0 h 6840538"/>
              <a:gd name="connsiteX2" fmla="*/ 3146247 w 5580063"/>
              <a:gd name="connsiteY2" fmla="*/ 5704413 h 6840538"/>
              <a:gd name="connsiteX3" fmla="*/ 0 w 5580063"/>
              <a:gd name="connsiteY3" fmla="*/ 6840538 h 6840538"/>
              <a:gd name="connsiteX4" fmla="*/ 0 w 5580063"/>
              <a:gd name="connsiteY4" fmla="*/ 0 h 6840538"/>
              <a:gd name="connsiteX0" fmla="*/ 0 w 5580063"/>
              <a:gd name="connsiteY0" fmla="*/ 0 h 6222917"/>
              <a:gd name="connsiteX1" fmla="*/ 5580063 w 5580063"/>
              <a:gd name="connsiteY1" fmla="*/ 0 h 6222917"/>
              <a:gd name="connsiteX2" fmla="*/ 3146247 w 5580063"/>
              <a:gd name="connsiteY2" fmla="*/ 5704413 h 6222917"/>
              <a:gd name="connsiteX3" fmla="*/ 272716 w 5580063"/>
              <a:gd name="connsiteY3" fmla="*/ 6222917 h 6222917"/>
              <a:gd name="connsiteX4" fmla="*/ 0 w 5580063"/>
              <a:gd name="connsiteY4" fmla="*/ 0 h 6222917"/>
              <a:gd name="connsiteX0" fmla="*/ 0 w 5580063"/>
              <a:gd name="connsiteY0" fmla="*/ 0 h 6840538"/>
              <a:gd name="connsiteX1" fmla="*/ 5580063 w 5580063"/>
              <a:gd name="connsiteY1" fmla="*/ 0 h 6840538"/>
              <a:gd name="connsiteX2" fmla="*/ 3146247 w 5580063"/>
              <a:gd name="connsiteY2" fmla="*/ 5704413 h 6840538"/>
              <a:gd name="connsiteX3" fmla="*/ 0 w 5580063"/>
              <a:gd name="connsiteY3" fmla="*/ 6840538 h 6840538"/>
              <a:gd name="connsiteX4" fmla="*/ 0 w 5580063"/>
              <a:gd name="connsiteY4" fmla="*/ 0 h 6840538"/>
              <a:gd name="connsiteX0" fmla="*/ 0 w 5580063"/>
              <a:gd name="connsiteY0" fmla="*/ 0 h 6843403"/>
              <a:gd name="connsiteX1" fmla="*/ 5580063 w 5580063"/>
              <a:gd name="connsiteY1" fmla="*/ 0 h 6843403"/>
              <a:gd name="connsiteX2" fmla="*/ 3290625 w 5580063"/>
              <a:gd name="connsiteY2" fmla="*/ 6843403 h 6843403"/>
              <a:gd name="connsiteX3" fmla="*/ 0 w 5580063"/>
              <a:gd name="connsiteY3" fmla="*/ 6840538 h 6843403"/>
              <a:gd name="connsiteX4" fmla="*/ 0 w 5580063"/>
              <a:gd name="connsiteY4" fmla="*/ 0 h 6843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43403">
                <a:moveTo>
                  <a:pt x="0" y="0"/>
                </a:moveTo>
                <a:lnTo>
                  <a:pt x="5580063" y="0"/>
                </a:lnTo>
                <a:lnTo>
                  <a:pt x="3290625" y="6843403"/>
                </a:lnTo>
                <a:lnTo>
                  <a:pt x="0" y="6840538"/>
                </a:lnTo>
                <a:lnTo>
                  <a:pt x="0" y="0"/>
                </a:lnTo>
                <a:close/>
              </a:path>
            </a:pathLst>
          </a:custGeom>
        </p:spPr>
        <p:txBody>
          <a:bodyPr/>
          <a:lstStyle>
            <a:lvl1pPr>
              <a:defRPr>
                <a:solidFill>
                  <a:schemeClr val="bg1"/>
                </a:solidFill>
              </a:defRPr>
            </a:lvl1pPr>
          </a:lstStyle>
          <a:p>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000" y="5904000"/>
            <a:ext cx="881889" cy="540000"/>
          </a:xfrm>
          <a:prstGeom prst="rect">
            <a:avLst/>
          </a:prstGeom>
        </p:spPr>
      </p:pic>
      <p:sp>
        <p:nvSpPr>
          <p:cNvPr id="10" name="Title 1">
            <a:extLst>
              <a:ext uri="{FF2B5EF4-FFF2-40B4-BE49-F238E27FC236}">
                <a16:creationId xmlns:a16="http://schemas.microsoft.com/office/drawing/2014/main" id="{6C13A741-605A-4BC1-B12F-6B4884693E96}"/>
              </a:ext>
            </a:extLst>
          </p:cNvPr>
          <p:cNvSpPr>
            <a:spLocks noGrp="1"/>
          </p:cNvSpPr>
          <p:nvPr>
            <p:ph type="title"/>
          </p:nvPr>
        </p:nvSpPr>
        <p:spPr>
          <a:xfrm>
            <a:off x="5795068" y="398125"/>
            <a:ext cx="5832362" cy="1139825"/>
          </a:xfrm>
        </p:spPr>
        <p:txBody>
          <a:bodyPr/>
          <a:lstStyle>
            <a:lvl1pPr>
              <a:defRPr>
                <a:solidFill>
                  <a:schemeClr val="bg2"/>
                </a:solidFill>
              </a:defRPr>
            </a:lvl1pPr>
          </a:lstStyle>
          <a:p>
            <a:r>
              <a:rPr lang="en-US"/>
              <a:t>Click to edit Master title style</a:t>
            </a:r>
            <a:endParaRPr lang="sv-SE"/>
          </a:p>
        </p:txBody>
      </p:sp>
      <p:sp>
        <p:nvSpPr>
          <p:cNvPr id="11" name="Text Placeholder 6">
            <a:extLst>
              <a:ext uri="{FF2B5EF4-FFF2-40B4-BE49-F238E27FC236}">
                <a16:creationId xmlns:a16="http://schemas.microsoft.com/office/drawing/2014/main" id="{37B0033A-ADF4-48AE-89CB-79A6BEA12A9E}"/>
              </a:ext>
            </a:extLst>
          </p:cNvPr>
          <p:cNvSpPr>
            <a:spLocks noGrp="1"/>
          </p:cNvSpPr>
          <p:nvPr>
            <p:ph type="body" sz="quarter" idx="13"/>
          </p:nvPr>
        </p:nvSpPr>
        <p:spPr>
          <a:xfrm>
            <a:off x="5796855" y="1622262"/>
            <a:ext cx="5833170" cy="3096344"/>
          </a:xfrm>
        </p:spPr>
        <p:txBody>
          <a:bodyPr/>
          <a:lstStyle>
            <a:lvl1pPr>
              <a:defRPr>
                <a:solidFill>
                  <a:schemeClr val="bg2"/>
                </a:solidFill>
              </a:defRPr>
            </a:lvl1pPr>
            <a:lvl2pPr marL="174625" indent="-174625">
              <a:defRPr b="0">
                <a:solidFill>
                  <a:schemeClr val="bg2"/>
                </a:solidFill>
              </a:defRPr>
            </a:lvl2pPr>
            <a:lvl3pPr marL="446088" indent="-182563">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433DB39A-143B-4E21-B66E-C747B1944757}"/>
              </a:ext>
            </a:extLst>
          </p:cNvPr>
          <p:cNvSpPr>
            <a:spLocks noGrp="1"/>
          </p:cNvSpPr>
          <p:nvPr>
            <p:ph type="sldNum" sz="quarter" idx="4"/>
          </p:nvPr>
        </p:nvSpPr>
        <p:spPr>
          <a:xfrm>
            <a:off x="540271" y="6372597"/>
            <a:ext cx="432048" cy="363538"/>
          </a:xfrm>
          <a:prstGeom prst="rect">
            <a:avLst/>
          </a:prstGeom>
        </p:spPr>
        <p:txBody>
          <a:bodyPr vert="horz" lIns="91440" tIns="45720" rIns="91440" bIns="45720" rtlCol="0" anchor="ctr"/>
          <a:lstStyle>
            <a:lvl1pPr algn="l" rtl="0" fontAlgn="base">
              <a:spcBef>
                <a:spcPct val="0"/>
              </a:spcBef>
              <a:spcAft>
                <a:spcPct val="0"/>
              </a:spcAft>
              <a:defRPr lang="en-GB" sz="1000" kern="1200" smtClean="0">
                <a:solidFill>
                  <a:schemeClr val="bg1"/>
                </a:solidFill>
                <a:latin typeface="Arial" pitchFamily="34" charset="0"/>
                <a:ea typeface="+mn-ea"/>
                <a:cs typeface="Arial" pitchFamily="34" charset="0"/>
              </a:defRPr>
            </a:lvl1pPr>
          </a:lstStyle>
          <a:p>
            <a:fld id="{C864BB8D-94B4-466C-94BF-D114C83BF951}" type="slidenum">
              <a:rPr lang="sv-SE" smtClean="0"/>
              <a:pPr/>
              <a:t>‹#›</a:t>
            </a:fld>
            <a:endParaRPr lang="sv-SE"/>
          </a:p>
        </p:txBody>
      </p:sp>
      <p:sp>
        <p:nvSpPr>
          <p:cNvPr id="13" name="Footer Placeholder 3">
            <a:extLst>
              <a:ext uri="{FF2B5EF4-FFF2-40B4-BE49-F238E27FC236}">
                <a16:creationId xmlns:a16="http://schemas.microsoft.com/office/drawing/2014/main" id="{904E8A03-9A22-485E-9E85-B8CB75F063B3}"/>
              </a:ext>
            </a:extLst>
          </p:cNvPr>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Tree>
    <p:extLst>
      <p:ext uri="{BB962C8B-B14F-4D97-AF65-F5344CB8AC3E}">
        <p14:creationId xmlns:p14="http://schemas.microsoft.com/office/powerpoint/2010/main" val="804450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s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7" name="Content Placeholder 6"/>
          <p:cNvSpPr>
            <a:spLocks noGrp="1"/>
          </p:cNvSpPr>
          <p:nvPr>
            <p:ph sz="quarter" idx="11"/>
          </p:nvPr>
        </p:nvSpPr>
        <p:spPr>
          <a:xfrm>
            <a:off x="972319" y="1692077"/>
            <a:ext cx="4680520" cy="3888432"/>
          </a:xfrm>
        </p:spPr>
        <p:txBody>
          <a:bodyPr/>
          <a:lstStyle>
            <a:lvl2pPr>
              <a:defRPr b="0"/>
            </a:lvl2pPr>
          </a:lstStyle>
          <a:p>
            <a:pPr lvl="0"/>
            <a:r>
              <a:rPr lang="en-US"/>
              <a:t>Click to edit Master text styles</a:t>
            </a:r>
          </a:p>
          <a:p>
            <a:pPr lvl="1"/>
            <a:r>
              <a:rPr lang="en-US"/>
              <a:t>Second level</a:t>
            </a:r>
          </a:p>
          <a:p>
            <a:pPr lvl="2"/>
            <a:r>
              <a:rPr lang="en-US"/>
              <a:t>Third level</a:t>
            </a:r>
          </a:p>
        </p:txBody>
      </p:sp>
      <p:sp>
        <p:nvSpPr>
          <p:cNvPr id="9" name="Content Placeholder 8"/>
          <p:cNvSpPr>
            <a:spLocks noGrp="1"/>
          </p:cNvSpPr>
          <p:nvPr>
            <p:ph sz="quarter" idx="12"/>
          </p:nvPr>
        </p:nvSpPr>
        <p:spPr>
          <a:xfrm>
            <a:off x="6228903" y="1692077"/>
            <a:ext cx="5040312" cy="3888234"/>
          </a:xfrm>
        </p:spPr>
        <p:txBody>
          <a:bodyPr/>
          <a:lstStyle>
            <a:lvl2pPr>
              <a:defRPr b="0"/>
            </a:lvl2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4155" y="5904252"/>
            <a:ext cx="885348" cy="540353"/>
          </a:xfrm>
          <a:prstGeom prst="rect">
            <a:avLst/>
          </a:prstGeom>
        </p:spPr>
      </p:pic>
      <p:sp>
        <p:nvSpPr>
          <p:cNvPr id="10"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2017 – All rights reserved</a:t>
            </a:r>
            <a:endParaRPr lang="fr-FR"/>
          </a:p>
        </p:txBody>
      </p:sp>
    </p:spTree>
    <p:extLst>
      <p:ext uri="{BB962C8B-B14F-4D97-AF65-F5344CB8AC3E}">
        <p14:creationId xmlns:p14="http://schemas.microsoft.com/office/powerpoint/2010/main" val="25967391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tandard page">
    <p:spTree>
      <p:nvGrpSpPr>
        <p:cNvPr id="1" name=""/>
        <p:cNvGrpSpPr/>
        <p:nvPr/>
      </p:nvGrpSpPr>
      <p:grpSpPr>
        <a:xfrm>
          <a:off x="0" y="0"/>
          <a:ext cx="0" cy="0"/>
          <a:chOff x="0" y="0"/>
          <a:chExt cx="0" cy="0"/>
        </a:xfrm>
      </p:grpSpPr>
      <p:sp>
        <p:nvSpPr>
          <p:cNvPr id="2" name="Title 1"/>
          <p:cNvSpPr>
            <a:spLocks noGrp="1"/>
          </p:cNvSpPr>
          <p:nvPr>
            <p:ph type="title"/>
          </p:nvPr>
        </p:nvSpPr>
        <p:spPr>
          <a:xfrm>
            <a:off x="541040" y="408236"/>
            <a:ext cx="11088404" cy="1139825"/>
          </a:xfrm>
        </p:spPr>
        <p:txBody>
          <a:bodyPr/>
          <a:lstStyle/>
          <a:p>
            <a:r>
              <a:rPr lang="en-US"/>
              <a:t>Click to edit Master title style</a:t>
            </a:r>
            <a:endParaRPr lang="en-GB"/>
          </a:p>
        </p:txBody>
      </p:sp>
      <p:sp>
        <p:nvSpPr>
          <p:cNvPr id="3" name="Slide Number Placeholder 2"/>
          <p:cNvSpPr>
            <a:spLocks noGrp="1"/>
          </p:cNvSpPr>
          <p:nvPr>
            <p:ph type="sldNum" sz="quarter" idx="10"/>
          </p:nvPr>
        </p:nvSpPr>
        <p:spPr>
          <a:xfrm>
            <a:off x="540271" y="6369099"/>
            <a:ext cx="431279" cy="367036"/>
          </a:xfrm>
        </p:spPr>
        <p:txBody>
          <a:bodyPr/>
          <a:lstStyle/>
          <a:p>
            <a:fld id="{C864BB8D-94B4-466C-94BF-D114C83BF951}" type="slidenum">
              <a:rPr lang="en-GB" smtClean="0"/>
              <a:pPr/>
              <a:t>‹#›</a:t>
            </a:fld>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
        <p:nvSpPr>
          <p:cNvPr id="7" name="Text Placeholder 6"/>
          <p:cNvSpPr>
            <a:spLocks noGrp="1"/>
          </p:cNvSpPr>
          <p:nvPr>
            <p:ph type="body" sz="quarter" idx="11"/>
          </p:nvPr>
        </p:nvSpPr>
        <p:spPr>
          <a:xfrm>
            <a:off x="540271" y="1620839"/>
            <a:ext cx="11089232" cy="4051746"/>
          </a:xfrm>
        </p:spPr>
        <p:txBody>
          <a:bodyPr/>
          <a:lstStyle>
            <a:lvl1pPr>
              <a:defRPr>
                <a:solidFill>
                  <a:schemeClr val="accent4"/>
                </a:solidFill>
              </a:defRPr>
            </a:lvl1pPr>
            <a:lvl2pPr marL="174625" indent="-174625">
              <a:defRPr b="0">
                <a:solidFill>
                  <a:schemeClr val="accent4"/>
                </a:solidFill>
              </a:defRPr>
            </a:lvl2pPr>
            <a:lvl3pPr marL="446088" indent="-182563">
              <a:defRPr>
                <a:solidFill>
                  <a:schemeClr val="accent4"/>
                </a:solidFill>
              </a:defRPr>
            </a:lvl3pPr>
          </a:lstStyle>
          <a:p>
            <a:pPr lvl="0"/>
            <a:r>
              <a:rPr lang="en-US"/>
              <a:t>Click to edit Master text styles</a:t>
            </a:r>
          </a:p>
          <a:p>
            <a:pPr lvl="1"/>
            <a:r>
              <a:rPr lang="en-US"/>
              <a:t>Second level</a:t>
            </a:r>
          </a:p>
          <a:p>
            <a:pPr lvl="2"/>
            <a:r>
              <a:rPr lang="en-US"/>
              <a:t>Third level</a:t>
            </a:r>
          </a:p>
        </p:txBody>
      </p:sp>
      <p:sp>
        <p:nvSpPr>
          <p:cNvPr id="9"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Tree>
    <p:extLst>
      <p:ext uri="{BB962C8B-B14F-4D97-AF65-F5344CB8AC3E}">
        <p14:creationId xmlns:p14="http://schemas.microsoft.com/office/powerpoint/2010/main" val="307994436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Standard p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09E496-0F8B-4FF7-8D20-59228095B454}"/>
              </a:ext>
            </a:extLst>
          </p:cNvPr>
          <p:cNvSpPr/>
          <p:nvPr userDrawn="1"/>
        </p:nvSpPr>
        <p:spPr>
          <a:xfrm>
            <a:off x="-1" y="0"/>
            <a:ext cx="12169775" cy="6840538"/>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Title 1"/>
          <p:cNvSpPr>
            <a:spLocks noGrp="1"/>
          </p:cNvSpPr>
          <p:nvPr>
            <p:ph type="title" hasCustomPrompt="1"/>
          </p:nvPr>
        </p:nvSpPr>
        <p:spPr>
          <a:xfrm>
            <a:off x="541040" y="408236"/>
            <a:ext cx="11088404" cy="1139825"/>
          </a:xfrm>
        </p:spPr>
        <p:txBody>
          <a:bodyPr/>
          <a:lstStyle>
            <a:lvl1pPr>
              <a:defRPr>
                <a:solidFill>
                  <a:schemeClr val="bg2"/>
                </a:solidFill>
              </a:defRPr>
            </a:lvl1pPr>
          </a:lstStyle>
          <a:p>
            <a:r>
              <a:rPr lang="en-US"/>
              <a:t>Transparence for full picture background</a:t>
            </a:r>
            <a:endParaRPr lang="en-GB"/>
          </a:p>
        </p:txBody>
      </p:sp>
      <p:sp>
        <p:nvSpPr>
          <p:cNvPr id="3" name="Slide Number Placeholder 2"/>
          <p:cNvSpPr>
            <a:spLocks noGrp="1"/>
          </p:cNvSpPr>
          <p:nvPr>
            <p:ph type="sldNum" sz="quarter" idx="10"/>
          </p:nvPr>
        </p:nvSpPr>
        <p:spPr>
          <a:xfrm>
            <a:off x="540271" y="6369099"/>
            <a:ext cx="431279" cy="367036"/>
          </a:xfrm>
        </p:spPr>
        <p:txBody>
          <a:bodyPr/>
          <a:lstStyle/>
          <a:p>
            <a:fld id="{C864BB8D-94B4-466C-94BF-D114C83BF951}" type="slidenum">
              <a:rPr lang="en-GB" smtClean="0"/>
              <a:pPr/>
              <a:t>‹#›</a:t>
            </a:fld>
            <a:endParaRPr lang="en-GB"/>
          </a:p>
        </p:txBody>
      </p:sp>
      <p:sp>
        <p:nvSpPr>
          <p:cNvPr id="7" name="Text Placeholder 6"/>
          <p:cNvSpPr>
            <a:spLocks noGrp="1"/>
          </p:cNvSpPr>
          <p:nvPr>
            <p:ph type="body" sz="quarter" idx="11"/>
          </p:nvPr>
        </p:nvSpPr>
        <p:spPr>
          <a:xfrm>
            <a:off x="540271" y="1620839"/>
            <a:ext cx="11089232" cy="4051746"/>
          </a:xfrm>
        </p:spPr>
        <p:txBody>
          <a:bodyPr/>
          <a:lstStyle>
            <a:lvl1pPr>
              <a:defRPr>
                <a:solidFill>
                  <a:schemeClr val="bg2"/>
                </a:solidFill>
              </a:defRPr>
            </a:lvl1pPr>
            <a:lvl2pPr marL="174625" indent="-174625">
              <a:defRPr b="0">
                <a:solidFill>
                  <a:schemeClr val="bg2"/>
                </a:solidFill>
              </a:defRPr>
            </a:lvl2pPr>
            <a:lvl3pPr marL="446088" indent="-182563">
              <a:defRPr>
                <a:solidFill>
                  <a:schemeClr val="bg2"/>
                </a:solidFill>
              </a:defRPr>
            </a:lvl3pPr>
          </a:lstStyle>
          <a:p>
            <a:pPr lvl="0"/>
            <a:r>
              <a:rPr lang="en-US"/>
              <a:t>Click to edit Master text styles</a:t>
            </a:r>
          </a:p>
          <a:p>
            <a:pPr lvl="1"/>
            <a:r>
              <a:rPr lang="en-US"/>
              <a:t>Second level</a:t>
            </a:r>
          </a:p>
          <a:p>
            <a:pPr lvl="2"/>
            <a:r>
              <a:rPr lang="en-US"/>
              <a:t>Third level</a:t>
            </a:r>
          </a:p>
        </p:txBody>
      </p:sp>
      <p:sp>
        <p:nvSpPr>
          <p:cNvPr id="9"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pic>
        <p:nvPicPr>
          <p:cNvPr id="11" name="Picture 10">
            <a:extLst>
              <a:ext uri="{FF2B5EF4-FFF2-40B4-BE49-F238E27FC236}">
                <a16:creationId xmlns:a16="http://schemas.microsoft.com/office/drawing/2014/main" id="{0E2090B7-7DF0-42CA-A0B6-B21C3B0434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000" y="5904000"/>
            <a:ext cx="881889" cy="540000"/>
          </a:xfrm>
          <a:prstGeom prst="rect">
            <a:avLst/>
          </a:prstGeom>
        </p:spPr>
      </p:pic>
    </p:spTree>
    <p:extLst>
      <p:ext uri="{BB962C8B-B14F-4D97-AF65-F5344CB8AC3E}">
        <p14:creationId xmlns:p14="http://schemas.microsoft.com/office/powerpoint/2010/main" val="337095543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 columns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7" name="Content Placeholder 6"/>
          <p:cNvSpPr>
            <a:spLocks noGrp="1"/>
          </p:cNvSpPr>
          <p:nvPr>
            <p:ph sz="quarter" idx="11"/>
          </p:nvPr>
        </p:nvSpPr>
        <p:spPr>
          <a:xfrm>
            <a:off x="539749" y="1620838"/>
            <a:ext cx="5400000" cy="4103687"/>
          </a:xfrm>
        </p:spPr>
        <p:txBody>
          <a:bodyPr/>
          <a:lstStyle>
            <a:lvl2pPr>
              <a:defRPr b="0"/>
            </a:lvl2pPr>
          </a:lstStyle>
          <a:p>
            <a:pPr lvl="0"/>
            <a:r>
              <a:rPr lang="en-US"/>
              <a:t>Click to edit Master text styles</a:t>
            </a:r>
          </a:p>
          <a:p>
            <a:pPr lvl="1"/>
            <a:r>
              <a:rPr lang="en-US"/>
              <a:t>Second level</a:t>
            </a:r>
          </a:p>
          <a:p>
            <a:pPr lvl="2"/>
            <a:r>
              <a:rPr lang="en-US"/>
              <a:t>Third level</a:t>
            </a:r>
          </a:p>
        </p:txBody>
      </p:sp>
      <p:sp>
        <p:nvSpPr>
          <p:cNvPr id="9" name="Content Placeholder 8"/>
          <p:cNvSpPr>
            <a:spLocks noGrp="1"/>
          </p:cNvSpPr>
          <p:nvPr>
            <p:ph sz="quarter" idx="12"/>
          </p:nvPr>
        </p:nvSpPr>
        <p:spPr>
          <a:xfrm>
            <a:off x="6228903" y="1620843"/>
            <a:ext cx="5400600" cy="4103478"/>
          </a:xfrm>
        </p:spPr>
        <p:txBody>
          <a:bodyPr/>
          <a:lstStyle>
            <a:lvl2pPr>
              <a:defRPr b="0"/>
            </a:lvl2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
        <p:nvSpPr>
          <p:cNvPr id="10"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Tree>
    <p:extLst>
      <p:ext uri="{BB962C8B-B14F-4D97-AF65-F5344CB8AC3E}">
        <p14:creationId xmlns:p14="http://schemas.microsoft.com/office/powerpoint/2010/main" val="88635210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540271" y="408236"/>
            <a:ext cx="11089754" cy="635769"/>
          </a:xfrm>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7" name="Content Placeholder 6"/>
          <p:cNvSpPr>
            <a:spLocks noGrp="1"/>
          </p:cNvSpPr>
          <p:nvPr>
            <p:ph sz="quarter" idx="11"/>
          </p:nvPr>
        </p:nvSpPr>
        <p:spPr>
          <a:xfrm>
            <a:off x="540271" y="1116013"/>
            <a:ext cx="11089754" cy="4608512"/>
          </a:xfrm>
        </p:spPr>
        <p:txBody>
          <a:bodyPr/>
          <a:lstStyle>
            <a:lvl2pPr>
              <a:defRPr b="0"/>
            </a:lvl2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
        <p:nvSpPr>
          <p:cNvPr id="10"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Tree>
    <p:extLst>
      <p:ext uri="{BB962C8B-B14F-4D97-AF65-F5344CB8AC3E}">
        <p14:creationId xmlns:p14="http://schemas.microsoft.com/office/powerpoint/2010/main" val="68242373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Fifth element with picture on right side and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F32B7-67E7-45F9-A962-ADCA304D1371}"/>
              </a:ext>
            </a:extLst>
          </p:cNvPr>
          <p:cNvSpPr>
            <a:spLocks noGrp="1"/>
          </p:cNvSpPr>
          <p:nvPr>
            <p:ph type="title"/>
          </p:nvPr>
        </p:nvSpPr>
        <p:spPr>
          <a:xfrm>
            <a:off x="541099" y="408236"/>
            <a:ext cx="6119852" cy="1139825"/>
          </a:xfrm>
        </p:spPr>
        <p:txBody>
          <a:bodyPr anchor="t" anchorCtr="0"/>
          <a:lstStyle/>
          <a:p>
            <a:r>
              <a:rPr lang="en-US"/>
              <a:t>Click to edit Master title style</a:t>
            </a:r>
            <a:endParaRPr lang="sv-SE"/>
          </a:p>
        </p:txBody>
      </p:sp>
      <p:sp>
        <p:nvSpPr>
          <p:cNvPr id="3" name="Slide Number Placeholder 2">
            <a:extLst>
              <a:ext uri="{FF2B5EF4-FFF2-40B4-BE49-F238E27FC236}">
                <a16:creationId xmlns:a16="http://schemas.microsoft.com/office/drawing/2014/main" id="{D48C233D-E49A-49D2-A1BA-5C27EAC8F9DD}"/>
              </a:ext>
            </a:extLst>
          </p:cNvPr>
          <p:cNvSpPr>
            <a:spLocks noGrp="1"/>
          </p:cNvSpPr>
          <p:nvPr>
            <p:ph type="sldNum" sz="quarter" idx="10"/>
          </p:nvPr>
        </p:nvSpPr>
        <p:spPr/>
        <p:txBody>
          <a:bodyPr/>
          <a:lstStyle/>
          <a:p>
            <a:fld id="{C864BB8D-94B4-466C-94BF-D114C83BF951}" type="slidenum">
              <a:rPr lang="en-GB" smtClean="0"/>
              <a:pPr/>
              <a:t>‹#›</a:t>
            </a:fld>
            <a:endParaRPr lang="en-GB"/>
          </a:p>
        </p:txBody>
      </p:sp>
      <p:sp>
        <p:nvSpPr>
          <p:cNvPr id="4" name="Footer Placeholder 3">
            <a:extLst>
              <a:ext uri="{FF2B5EF4-FFF2-40B4-BE49-F238E27FC236}">
                <a16:creationId xmlns:a16="http://schemas.microsoft.com/office/drawing/2014/main" id="{5EC0407B-0028-4E56-B688-65172DAEDBFA}"/>
              </a:ext>
            </a:extLst>
          </p:cNvPr>
          <p:cNvSpPr>
            <a:spLocks noGrp="1"/>
          </p:cNvSpPr>
          <p:nvPr>
            <p:ph type="ftr" sz="quarter" idx="11"/>
          </p:nvPr>
        </p:nvSpPr>
        <p:spPr/>
        <p:txBody>
          <a:bodyPr/>
          <a:lstStyle/>
          <a:p>
            <a:r>
              <a:rPr lang="en-US"/>
              <a:t>© HL Display 2019 – All rights reserved</a:t>
            </a:r>
            <a:endParaRPr lang="fr-FR"/>
          </a:p>
        </p:txBody>
      </p:sp>
      <p:sp>
        <p:nvSpPr>
          <p:cNvPr id="6" name="Text Placeholder 6">
            <a:extLst>
              <a:ext uri="{FF2B5EF4-FFF2-40B4-BE49-F238E27FC236}">
                <a16:creationId xmlns:a16="http://schemas.microsoft.com/office/drawing/2014/main" id="{EA918214-0631-461A-AA9C-21FACF61B03F}"/>
              </a:ext>
            </a:extLst>
          </p:cNvPr>
          <p:cNvSpPr>
            <a:spLocks noGrp="1"/>
          </p:cNvSpPr>
          <p:nvPr>
            <p:ph type="body" sz="quarter" idx="13"/>
          </p:nvPr>
        </p:nvSpPr>
        <p:spPr>
          <a:xfrm>
            <a:off x="540271" y="1620839"/>
            <a:ext cx="6120700" cy="4319710"/>
          </a:xfrm>
        </p:spPr>
        <p:txBody>
          <a:bodyPr/>
          <a:lstStyle>
            <a:lvl2pPr marL="174625" indent="-174625">
              <a:defRPr b="0"/>
            </a:lvl2pPr>
            <a:lvl3pPr marL="446088" indent="-182563">
              <a:defRPr/>
            </a:lvl3pPr>
          </a:lstStyle>
          <a:p>
            <a:pPr lvl="0"/>
            <a:r>
              <a:rPr lang="en-US"/>
              <a:t>Click to edit Master text styles</a:t>
            </a:r>
          </a:p>
          <a:p>
            <a:pPr lvl="1"/>
            <a:r>
              <a:rPr lang="en-US"/>
              <a:t>Second level</a:t>
            </a:r>
          </a:p>
          <a:p>
            <a:pPr lvl="2"/>
            <a:r>
              <a:rPr lang="en-US"/>
              <a:t>Third level</a:t>
            </a:r>
          </a:p>
        </p:txBody>
      </p:sp>
      <p:sp>
        <p:nvSpPr>
          <p:cNvPr id="13" name="Picture Placeholder 4">
            <a:extLst>
              <a:ext uri="{FF2B5EF4-FFF2-40B4-BE49-F238E27FC236}">
                <a16:creationId xmlns:a16="http://schemas.microsoft.com/office/drawing/2014/main" id="{97031C2C-0CC6-46C0-AD15-7744DFE72B86}"/>
              </a:ext>
            </a:extLst>
          </p:cNvPr>
          <p:cNvSpPr>
            <a:spLocks noGrp="1"/>
          </p:cNvSpPr>
          <p:nvPr>
            <p:ph type="pic" sz="quarter" idx="14"/>
          </p:nvPr>
        </p:nvSpPr>
        <p:spPr>
          <a:xfrm>
            <a:off x="6527148" y="-8021"/>
            <a:ext cx="5644231" cy="6849362"/>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 name="connsiteX0" fmla="*/ 0 w 5610543"/>
              <a:gd name="connsiteY0" fmla="*/ 0 h 6840538"/>
              <a:gd name="connsiteX1" fmla="*/ 5580063 w 5610543"/>
              <a:gd name="connsiteY1" fmla="*/ 0 h 6840538"/>
              <a:gd name="connsiteX2" fmla="*/ 5610543 w 5610543"/>
              <a:gd name="connsiteY2" fmla="*/ 6825299 h 6840538"/>
              <a:gd name="connsiteX3" fmla="*/ 0 w 5610543"/>
              <a:gd name="connsiteY3" fmla="*/ 6840538 h 6840538"/>
              <a:gd name="connsiteX4" fmla="*/ 0 w 5610543"/>
              <a:gd name="connsiteY4" fmla="*/ 0 h 6840538"/>
              <a:gd name="connsiteX0" fmla="*/ 2246811 w 5610543"/>
              <a:gd name="connsiteY0" fmla="*/ 0 h 6840538"/>
              <a:gd name="connsiteX1" fmla="*/ 5580063 w 5610543"/>
              <a:gd name="connsiteY1" fmla="*/ 0 h 6840538"/>
              <a:gd name="connsiteX2" fmla="*/ 5610543 w 5610543"/>
              <a:gd name="connsiteY2" fmla="*/ 6825299 h 6840538"/>
              <a:gd name="connsiteX3" fmla="*/ 0 w 5610543"/>
              <a:gd name="connsiteY3" fmla="*/ 6840538 h 6840538"/>
              <a:gd name="connsiteX4" fmla="*/ 2246811 w 5610543"/>
              <a:gd name="connsiteY4" fmla="*/ 0 h 6840538"/>
              <a:gd name="connsiteX0" fmla="*/ 2246811 w 5612147"/>
              <a:gd name="connsiteY0" fmla="*/ 8021 h 6848559"/>
              <a:gd name="connsiteX1" fmla="*/ 5612147 w 5612147"/>
              <a:gd name="connsiteY1" fmla="*/ 0 h 6848559"/>
              <a:gd name="connsiteX2" fmla="*/ 5610543 w 5612147"/>
              <a:gd name="connsiteY2" fmla="*/ 6833320 h 6848559"/>
              <a:gd name="connsiteX3" fmla="*/ 0 w 5612147"/>
              <a:gd name="connsiteY3" fmla="*/ 6848559 h 6848559"/>
              <a:gd name="connsiteX4" fmla="*/ 2246811 w 5612147"/>
              <a:gd name="connsiteY4" fmla="*/ 8021 h 6848559"/>
              <a:gd name="connsiteX0" fmla="*/ 2246811 w 5612147"/>
              <a:gd name="connsiteY0" fmla="*/ 8021 h 6849362"/>
              <a:gd name="connsiteX1" fmla="*/ 5612147 w 5612147"/>
              <a:gd name="connsiteY1" fmla="*/ 0 h 6849362"/>
              <a:gd name="connsiteX2" fmla="*/ 5610543 w 5612147"/>
              <a:gd name="connsiteY2" fmla="*/ 6849362 h 6849362"/>
              <a:gd name="connsiteX3" fmla="*/ 0 w 5612147"/>
              <a:gd name="connsiteY3" fmla="*/ 6848559 h 6849362"/>
              <a:gd name="connsiteX4" fmla="*/ 2246811 w 5612147"/>
              <a:gd name="connsiteY4" fmla="*/ 8021 h 6849362"/>
              <a:gd name="connsiteX0" fmla="*/ 2278895 w 5644231"/>
              <a:gd name="connsiteY0" fmla="*/ 8021 h 6849362"/>
              <a:gd name="connsiteX1" fmla="*/ 5644231 w 5644231"/>
              <a:gd name="connsiteY1" fmla="*/ 0 h 6849362"/>
              <a:gd name="connsiteX2" fmla="*/ 5642627 w 5644231"/>
              <a:gd name="connsiteY2" fmla="*/ 6849362 h 6849362"/>
              <a:gd name="connsiteX3" fmla="*/ 0 w 5644231"/>
              <a:gd name="connsiteY3" fmla="*/ 6848559 h 6849362"/>
              <a:gd name="connsiteX4" fmla="*/ 2278895 w 5644231"/>
              <a:gd name="connsiteY4" fmla="*/ 8021 h 6849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4231" h="6849362">
                <a:moveTo>
                  <a:pt x="2278895" y="8021"/>
                </a:moveTo>
                <a:lnTo>
                  <a:pt x="5644231" y="0"/>
                </a:lnTo>
                <a:cubicBezTo>
                  <a:pt x="5643696" y="2277773"/>
                  <a:pt x="5643162" y="4571589"/>
                  <a:pt x="5642627" y="6849362"/>
                </a:cubicBezTo>
                <a:lnTo>
                  <a:pt x="0" y="6848559"/>
                </a:lnTo>
                <a:lnTo>
                  <a:pt x="2278895" y="8021"/>
                </a:lnTo>
                <a:close/>
              </a:path>
            </a:pathLst>
          </a:custGeom>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175034735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Fifth element with picture on left side with white background">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5580063" cy="6840538"/>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 name="connsiteX0" fmla="*/ 0 w 5580063"/>
              <a:gd name="connsiteY0" fmla="*/ 0 h 6840538"/>
              <a:gd name="connsiteX1" fmla="*/ 5580063 w 5580063"/>
              <a:gd name="connsiteY1" fmla="*/ 0 h 6840538"/>
              <a:gd name="connsiteX2" fmla="*/ 3314689 w 5580063"/>
              <a:gd name="connsiteY2" fmla="*/ 6827361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298647 w 5580063"/>
              <a:gd name="connsiteY2" fmla="*/ 581670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298647 w 5580063"/>
              <a:gd name="connsiteY2" fmla="*/ 6835382 h 6840538"/>
              <a:gd name="connsiteX3" fmla="*/ 0 w 5580063"/>
              <a:gd name="connsiteY3" fmla="*/ 6840538 h 6840538"/>
              <a:gd name="connsiteX4" fmla="*/ 0 w 5580063"/>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40538">
                <a:moveTo>
                  <a:pt x="0" y="0"/>
                </a:moveTo>
                <a:lnTo>
                  <a:pt x="5580063" y="0"/>
                </a:lnTo>
                <a:lnTo>
                  <a:pt x="3298647" y="6835382"/>
                </a:lnTo>
                <a:lnTo>
                  <a:pt x="0" y="6840538"/>
                </a:lnTo>
                <a:lnTo>
                  <a:pt x="0" y="0"/>
                </a:lnTo>
                <a:close/>
              </a:path>
            </a:pathLst>
          </a:custGeom>
        </p:spPr>
        <p:txBody>
          <a:bodyPr/>
          <a:lstStyle/>
          <a:p>
            <a:endParaRPr lang="en-GB"/>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
        <p:nvSpPr>
          <p:cNvPr id="8" name="Title 1">
            <a:extLst>
              <a:ext uri="{FF2B5EF4-FFF2-40B4-BE49-F238E27FC236}">
                <a16:creationId xmlns:a16="http://schemas.microsoft.com/office/drawing/2014/main" id="{C8BB1FAE-292E-4157-8976-7FE70CE00F3C}"/>
              </a:ext>
            </a:extLst>
          </p:cNvPr>
          <p:cNvSpPr>
            <a:spLocks noGrp="1"/>
          </p:cNvSpPr>
          <p:nvPr>
            <p:ph type="title"/>
          </p:nvPr>
        </p:nvSpPr>
        <p:spPr>
          <a:xfrm>
            <a:off x="5607315" y="395933"/>
            <a:ext cx="6022188" cy="1139825"/>
          </a:xfrm>
        </p:spPr>
        <p:txBody>
          <a:bodyPr anchor="t" anchorCtr="0"/>
          <a:lstStyle/>
          <a:p>
            <a:r>
              <a:rPr lang="en-US"/>
              <a:t>Click to edit Master title style</a:t>
            </a:r>
            <a:endParaRPr lang="sv-SE"/>
          </a:p>
        </p:txBody>
      </p:sp>
      <p:sp>
        <p:nvSpPr>
          <p:cNvPr id="9" name="Text Placeholder 6">
            <a:extLst>
              <a:ext uri="{FF2B5EF4-FFF2-40B4-BE49-F238E27FC236}">
                <a16:creationId xmlns:a16="http://schemas.microsoft.com/office/drawing/2014/main" id="{9A537318-C454-4000-AF34-50B2B34EEB8A}"/>
              </a:ext>
            </a:extLst>
          </p:cNvPr>
          <p:cNvSpPr>
            <a:spLocks noGrp="1"/>
          </p:cNvSpPr>
          <p:nvPr>
            <p:ph type="body" sz="quarter" idx="13"/>
          </p:nvPr>
        </p:nvSpPr>
        <p:spPr>
          <a:xfrm>
            <a:off x="5609101" y="1620838"/>
            <a:ext cx="6020401" cy="4103687"/>
          </a:xfrm>
        </p:spPr>
        <p:txBody>
          <a:bodyPr/>
          <a:lstStyle>
            <a:lvl1pPr>
              <a:defRPr>
                <a:solidFill>
                  <a:schemeClr val="accent4"/>
                </a:solidFill>
              </a:defRPr>
            </a:lvl1pPr>
            <a:lvl2pPr marL="174625" indent="-174625">
              <a:defRPr b="0">
                <a:solidFill>
                  <a:schemeClr val="accent4"/>
                </a:solidFill>
              </a:defRPr>
            </a:lvl2pPr>
            <a:lvl3pPr marL="446088" indent="-182563">
              <a:defRPr>
                <a:solidFill>
                  <a:schemeClr val="accent4"/>
                </a:solidFill>
              </a:defRPr>
            </a:lvl3pPr>
          </a:lstStyle>
          <a:p>
            <a:pPr lvl="0"/>
            <a:r>
              <a:rPr lang="en-US"/>
              <a:t>Click to edit Master text styles</a:t>
            </a:r>
          </a:p>
          <a:p>
            <a:pPr lvl="1"/>
            <a:r>
              <a:rPr lang="en-US"/>
              <a:t>Second level</a:t>
            </a:r>
          </a:p>
          <a:p>
            <a:pPr lvl="2"/>
            <a:r>
              <a:rPr lang="en-US"/>
              <a:t>Third level</a:t>
            </a:r>
          </a:p>
        </p:txBody>
      </p:sp>
      <p:sp>
        <p:nvSpPr>
          <p:cNvPr id="11" name="Slide Number Placeholder 5">
            <a:extLst>
              <a:ext uri="{FF2B5EF4-FFF2-40B4-BE49-F238E27FC236}">
                <a16:creationId xmlns:a16="http://schemas.microsoft.com/office/drawing/2014/main" id="{68058425-CE1E-4614-9BA2-469816F85DE2}"/>
              </a:ext>
            </a:extLst>
          </p:cNvPr>
          <p:cNvSpPr>
            <a:spLocks noGrp="1"/>
          </p:cNvSpPr>
          <p:nvPr>
            <p:ph type="sldNum" sz="quarter" idx="4"/>
          </p:nvPr>
        </p:nvSpPr>
        <p:spPr>
          <a:xfrm>
            <a:off x="540271" y="6372597"/>
            <a:ext cx="432048" cy="363538"/>
          </a:xfrm>
          <a:prstGeom prst="rect">
            <a:avLst/>
          </a:prstGeom>
        </p:spPr>
        <p:txBody>
          <a:bodyPr vert="horz" lIns="91440" tIns="45720" rIns="91440" bIns="45720" rtlCol="0" anchor="ctr"/>
          <a:lstStyle>
            <a:lvl1pPr algn="l" rtl="0" fontAlgn="base">
              <a:spcBef>
                <a:spcPct val="0"/>
              </a:spcBef>
              <a:spcAft>
                <a:spcPct val="0"/>
              </a:spcAft>
              <a:defRPr lang="en-GB" sz="1000" kern="1200" smtClean="0">
                <a:solidFill>
                  <a:schemeClr val="bg1"/>
                </a:solidFill>
                <a:latin typeface="Arial" pitchFamily="34" charset="0"/>
                <a:ea typeface="+mn-ea"/>
                <a:cs typeface="Arial" pitchFamily="34" charset="0"/>
              </a:defRPr>
            </a:lvl1pPr>
          </a:lstStyle>
          <a:p>
            <a:fld id="{C864BB8D-94B4-466C-94BF-D114C83BF951}" type="slidenum">
              <a:rPr lang="sv-SE" smtClean="0"/>
              <a:pPr/>
              <a:t>‹#›</a:t>
            </a:fld>
            <a:endParaRPr lang="sv-SE"/>
          </a:p>
        </p:txBody>
      </p:sp>
      <p:sp>
        <p:nvSpPr>
          <p:cNvPr id="12" name="Footer Placeholder 3">
            <a:extLst>
              <a:ext uri="{FF2B5EF4-FFF2-40B4-BE49-F238E27FC236}">
                <a16:creationId xmlns:a16="http://schemas.microsoft.com/office/drawing/2014/main" id="{F4E754B6-AB21-4195-B464-531BCF6DB10D}"/>
              </a:ext>
            </a:extLst>
          </p:cNvPr>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Tree>
    <p:extLst>
      <p:ext uri="{BB962C8B-B14F-4D97-AF65-F5344CB8AC3E}">
        <p14:creationId xmlns:p14="http://schemas.microsoft.com/office/powerpoint/2010/main" val="53305763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lose ups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4" name="Picture Placeholder 4"/>
          <p:cNvSpPr>
            <a:spLocks noGrp="1"/>
          </p:cNvSpPr>
          <p:nvPr>
            <p:ph type="pic" sz="quarter" idx="12"/>
          </p:nvPr>
        </p:nvSpPr>
        <p:spPr>
          <a:xfrm>
            <a:off x="4288248" y="1680210"/>
            <a:ext cx="3599871" cy="3180218"/>
          </a:xfrm>
        </p:spPr>
        <p:txBody>
          <a:bodyPr/>
          <a:lstStyle/>
          <a:p>
            <a:endParaRPr lang="fr-FR"/>
          </a:p>
        </p:txBody>
      </p:sp>
      <p:sp>
        <p:nvSpPr>
          <p:cNvPr id="5" name="Picture Placeholder 4"/>
          <p:cNvSpPr>
            <a:spLocks noGrp="1"/>
          </p:cNvSpPr>
          <p:nvPr>
            <p:ph type="pic" sz="quarter" idx="13"/>
          </p:nvPr>
        </p:nvSpPr>
        <p:spPr>
          <a:xfrm>
            <a:off x="8030153" y="1680210"/>
            <a:ext cx="3599871" cy="3180218"/>
          </a:xfrm>
        </p:spPr>
        <p:txBody>
          <a:bodyPr/>
          <a:lstStyle/>
          <a:p>
            <a:endParaRPr lang="fr-FR"/>
          </a:p>
        </p:txBody>
      </p:sp>
      <p:sp>
        <p:nvSpPr>
          <p:cNvPr id="6" name="Text Placeholder 15"/>
          <p:cNvSpPr>
            <a:spLocks noGrp="1"/>
          </p:cNvSpPr>
          <p:nvPr>
            <p:ph type="body" sz="quarter" idx="17"/>
          </p:nvPr>
        </p:nvSpPr>
        <p:spPr>
          <a:xfrm>
            <a:off x="539750" y="5076230"/>
            <a:ext cx="3583772" cy="360263"/>
          </a:xfrm>
        </p:spPr>
        <p:txBody>
          <a:bodyPr>
            <a:noAutofit/>
          </a:bodyPr>
          <a:lstStyle>
            <a:lvl1pPr>
              <a:defRPr sz="1600"/>
            </a:lvl1pPr>
          </a:lstStyle>
          <a:p>
            <a:pPr lvl="0"/>
            <a:r>
              <a:rPr lang="en-US"/>
              <a:t>Edit Master text styles</a:t>
            </a:r>
          </a:p>
        </p:txBody>
      </p:sp>
      <p:sp>
        <p:nvSpPr>
          <p:cNvPr id="7" name="Text Placeholder 15"/>
          <p:cNvSpPr>
            <a:spLocks noGrp="1"/>
          </p:cNvSpPr>
          <p:nvPr>
            <p:ph type="body" sz="quarter" idx="18"/>
          </p:nvPr>
        </p:nvSpPr>
        <p:spPr>
          <a:xfrm>
            <a:off x="4288249" y="5076230"/>
            <a:ext cx="3599870" cy="360263"/>
          </a:xfrm>
        </p:spPr>
        <p:txBody>
          <a:bodyPr>
            <a:noAutofit/>
          </a:bodyPr>
          <a:lstStyle>
            <a:lvl1pPr>
              <a:defRPr sz="1600"/>
            </a:lvl1pPr>
          </a:lstStyle>
          <a:p>
            <a:pPr lvl="0"/>
            <a:r>
              <a:rPr lang="en-US"/>
              <a:t>Edit Master text styles</a:t>
            </a:r>
          </a:p>
        </p:txBody>
      </p:sp>
      <p:sp>
        <p:nvSpPr>
          <p:cNvPr id="8" name="Text Placeholder 15"/>
          <p:cNvSpPr>
            <a:spLocks noGrp="1"/>
          </p:cNvSpPr>
          <p:nvPr>
            <p:ph type="body" sz="quarter" idx="19"/>
          </p:nvPr>
        </p:nvSpPr>
        <p:spPr>
          <a:xfrm>
            <a:off x="8030153" y="5076230"/>
            <a:ext cx="3599872" cy="360263"/>
          </a:xfrm>
        </p:spPr>
        <p:txBody>
          <a:bodyPr>
            <a:noAutofit/>
          </a:bodyPr>
          <a:lstStyle>
            <a:lvl1pPr>
              <a:defRPr sz="1600"/>
            </a:lvl1pPr>
          </a:lstStyle>
          <a:p>
            <a:pPr lvl="0"/>
            <a:r>
              <a:rPr lang="en-US"/>
              <a:t>Edit Master text styles</a:t>
            </a:r>
          </a:p>
        </p:txBody>
      </p:sp>
      <p:sp>
        <p:nvSpPr>
          <p:cNvPr id="9" name="Picture Placeholder 28"/>
          <p:cNvSpPr>
            <a:spLocks noGrp="1"/>
          </p:cNvSpPr>
          <p:nvPr>
            <p:ph type="pic" sz="quarter" idx="20"/>
          </p:nvPr>
        </p:nvSpPr>
        <p:spPr>
          <a:xfrm>
            <a:off x="562442" y="1683112"/>
            <a:ext cx="3583772" cy="3177316"/>
          </a:xfrm>
          <a:custGeom>
            <a:avLst/>
            <a:gdLst>
              <a:gd name="connsiteX0" fmla="*/ 0 w 3444875"/>
              <a:gd name="connsiteY0" fmla="*/ 3149699 h 3149699"/>
              <a:gd name="connsiteX1" fmla="*/ 787425 w 3444875"/>
              <a:gd name="connsiteY1" fmla="*/ 0 h 3149699"/>
              <a:gd name="connsiteX2" fmla="*/ 3444875 w 3444875"/>
              <a:gd name="connsiteY2" fmla="*/ 0 h 3149699"/>
              <a:gd name="connsiteX3" fmla="*/ 2657450 w 3444875"/>
              <a:gd name="connsiteY3" fmla="*/ 3149699 h 3149699"/>
              <a:gd name="connsiteX4" fmla="*/ 0 w 3444875"/>
              <a:gd name="connsiteY4" fmla="*/ 3149699 h 3149699"/>
              <a:gd name="connsiteX0" fmla="*/ 0 w 3444875"/>
              <a:gd name="connsiteY0" fmla="*/ 3149699 h 3161274"/>
              <a:gd name="connsiteX1" fmla="*/ 787425 w 3444875"/>
              <a:gd name="connsiteY1" fmla="*/ 0 h 3161274"/>
              <a:gd name="connsiteX2" fmla="*/ 3444875 w 3444875"/>
              <a:gd name="connsiteY2" fmla="*/ 0 h 3161274"/>
              <a:gd name="connsiteX3" fmla="*/ 3375081 w 3444875"/>
              <a:gd name="connsiteY3" fmla="*/ 3161274 h 3161274"/>
              <a:gd name="connsiteX4" fmla="*/ 0 w 3444875"/>
              <a:gd name="connsiteY4" fmla="*/ 3149699 h 3161274"/>
              <a:gd name="connsiteX0" fmla="*/ 0 w 3444875"/>
              <a:gd name="connsiteY0" fmla="*/ 3149699 h 3161274"/>
              <a:gd name="connsiteX1" fmla="*/ 787425 w 3444875"/>
              <a:gd name="connsiteY1" fmla="*/ 0 h 3161274"/>
              <a:gd name="connsiteX2" fmla="*/ 3444875 w 3444875"/>
              <a:gd name="connsiteY2" fmla="*/ 0 h 3161274"/>
              <a:gd name="connsiteX3" fmla="*/ 3432955 w 3444875"/>
              <a:gd name="connsiteY3" fmla="*/ 3161274 h 3161274"/>
              <a:gd name="connsiteX4" fmla="*/ 0 w 3444875"/>
              <a:gd name="connsiteY4" fmla="*/ 3149699 h 3161274"/>
              <a:gd name="connsiteX0" fmla="*/ 0 w 3583772"/>
              <a:gd name="connsiteY0" fmla="*/ 3161274 h 3161274"/>
              <a:gd name="connsiteX1" fmla="*/ 926322 w 3583772"/>
              <a:gd name="connsiteY1" fmla="*/ 0 h 3161274"/>
              <a:gd name="connsiteX2" fmla="*/ 3583772 w 3583772"/>
              <a:gd name="connsiteY2" fmla="*/ 0 h 3161274"/>
              <a:gd name="connsiteX3" fmla="*/ 3571852 w 3583772"/>
              <a:gd name="connsiteY3" fmla="*/ 3161274 h 3161274"/>
              <a:gd name="connsiteX4" fmla="*/ 0 w 3583772"/>
              <a:gd name="connsiteY4" fmla="*/ 3161274 h 3161274"/>
              <a:gd name="connsiteX0" fmla="*/ 0 w 3583772"/>
              <a:gd name="connsiteY0" fmla="*/ 3161274 h 3161274"/>
              <a:gd name="connsiteX1" fmla="*/ 1030596 w 3583772"/>
              <a:gd name="connsiteY1" fmla="*/ 0 h 3161274"/>
              <a:gd name="connsiteX2" fmla="*/ 3583772 w 3583772"/>
              <a:gd name="connsiteY2" fmla="*/ 0 h 3161274"/>
              <a:gd name="connsiteX3" fmla="*/ 3571852 w 3583772"/>
              <a:gd name="connsiteY3" fmla="*/ 3161274 h 3161274"/>
              <a:gd name="connsiteX4" fmla="*/ 0 w 3583772"/>
              <a:gd name="connsiteY4" fmla="*/ 3161274 h 3161274"/>
              <a:gd name="connsiteX0" fmla="*/ 0 w 3583772"/>
              <a:gd name="connsiteY0" fmla="*/ 3177316 h 3177316"/>
              <a:gd name="connsiteX1" fmla="*/ 1062680 w 3583772"/>
              <a:gd name="connsiteY1" fmla="*/ 0 h 3177316"/>
              <a:gd name="connsiteX2" fmla="*/ 3583772 w 3583772"/>
              <a:gd name="connsiteY2" fmla="*/ 16042 h 3177316"/>
              <a:gd name="connsiteX3" fmla="*/ 3571852 w 3583772"/>
              <a:gd name="connsiteY3" fmla="*/ 3177316 h 3177316"/>
              <a:gd name="connsiteX4" fmla="*/ 0 w 3583772"/>
              <a:gd name="connsiteY4" fmla="*/ 3177316 h 317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772" h="3177316">
                <a:moveTo>
                  <a:pt x="0" y="3177316"/>
                </a:moveTo>
                <a:lnTo>
                  <a:pt x="1062680" y="0"/>
                </a:lnTo>
                <a:lnTo>
                  <a:pt x="3583772" y="16042"/>
                </a:lnTo>
                <a:cubicBezTo>
                  <a:pt x="3579799" y="1069800"/>
                  <a:pt x="3575825" y="2123558"/>
                  <a:pt x="3571852" y="3177316"/>
                </a:cubicBezTo>
                <a:lnTo>
                  <a:pt x="0" y="3177316"/>
                </a:lnTo>
                <a:close/>
              </a:path>
            </a:pathLst>
          </a:custGeom>
          <a:noFill/>
        </p:spPr>
        <p:txBody>
          <a:bodyPr/>
          <a:lstStyle/>
          <a:p>
            <a:endParaRPr lang="fr-FR"/>
          </a:p>
        </p:txBody>
      </p:sp>
      <p:sp>
        <p:nvSpPr>
          <p:cNvPr id="11"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pic>
        <p:nvPicPr>
          <p:cNvPr id="12" name="Picture 11">
            <a:extLst>
              <a:ext uri="{FF2B5EF4-FFF2-40B4-BE49-F238E27FC236}">
                <a16:creationId xmlns:a16="http://schemas.microsoft.com/office/drawing/2014/main" id="{7265A276-E0C9-41CF-9573-D3228C6D69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Tree>
    <p:extLst>
      <p:ext uri="{BB962C8B-B14F-4D97-AF65-F5344CB8AC3E}">
        <p14:creationId xmlns:p14="http://schemas.microsoft.com/office/powerpoint/2010/main" val="109483146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hapter p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0165" y="1908101"/>
            <a:ext cx="10589444" cy="995809"/>
          </a:xfrm>
        </p:spPr>
        <p:txBody>
          <a:bodyPr>
            <a:noAutofit/>
          </a:bodyPr>
          <a:lstStyle>
            <a:lvl1pPr algn="ctr">
              <a:defRPr sz="4000">
                <a:solidFill>
                  <a:schemeClr val="bg2"/>
                </a:solidFill>
              </a:defRPr>
            </a:lvl1p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864BB8D-94B4-466C-94BF-D114C83BF951}" type="slidenum">
              <a:rPr lang="en-GB" smtClean="0"/>
              <a:pPr/>
              <a:t>‹#›</a:t>
            </a:fld>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000" y="5904000"/>
            <a:ext cx="881889" cy="540000"/>
          </a:xfrm>
          <a:prstGeom prst="rect">
            <a:avLst/>
          </a:prstGeom>
        </p:spPr>
      </p:pic>
      <p:sp>
        <p:nvSpPr>
          <p:cNvPr id="7"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Tree>
    <p:extLst>
      <p:ext uri="{BB962C8B-B14F-4D97-AF65-F5344CB8AC3E}">
        <p14:creationId xmlns:p14="http://schemas.microsoft.com/office/powerpoint/2010/main" val="124579556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Blue fifth element with pictur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B57492-A1DF-4E96-AC19-E82F25ADCE3D}"/>
              </a:ext>
            </a:extLst>
          </p:cNvPr>
          <p:cNvSpPr/>
          <p:nvPr userDrawn="1"/>
        </p:nvSpPr>
        <p:spPr>
          <a:xfrm>
            <a:off x="-14939" y="-9627"/>
            <a:ext cx="6099827" cy="6853029"/>
          </a:xfrm>
          <a:custGeom>
            <a:avLst/>
            <a:gdLst>
              <a:gd name="connsiteX0" fmla="*/ 0 w 5580063"/>
              <a:gd name="connsiteY0" fmla="*/ 0 h 6851424"/>
              <a:gd name="connsiteX1" fmla="*/ 5580063 w 5580063"/>
              <a:gd name="connsiteY1" fmla="*/ 0 h 6851424"/>
              <a:gd name="connsiteX2" fmla="*/ 5580063 w 5580063"/>
              <a:gd name="connsiteY2" fmla="*/ 6851424 h 6851424"/>
              <a:gd name="connsiteX3" fmla="*/ 0 w 5580063"/>
              <a:gd name="connsiteY3" fmla="*/ 6851424 h 6851424"/>
              <a:gd name="connsiteX4" fmla="*/ 0 w 5580063"/>
              <a:gd name="connsiteY4" fmla="*/ 0 h 6851424"/>
              <a:gd name="connsiteX0" fmla="*/ 0 w 5580063"/>
              <a:gd name="connsiteY0" fmla="*/ 0 h 6861934"/>
              <a:gd name="connsiteX1" fmla="*/ 5580063 w 5580063"/>
              <a:gd name="connsiteY1" fmla="*/ 0 h 6861934"/>
              <a:gd name="connsiteX2" fmla="*/ 3898408 w 5580063"/>
              <a:gd name="connsiteY2" fmla="*/ 6861934 h 6861934"/>
              <a:gd name="connsiteX3" fmla="*/ 0 w 5580063"/>
              <a:gd name="connsiteY3" fmla="*/ 6851424 h 6861934"/>
              <a:gd name="connsiteX4" fmla="*/ 0 w 5580063"/>
              <a:gd name="connsiteY4" fmla="*/ 0 h 6861934"/>
              <a:gd name="connsiteX0" fmla="*/ 0 w 5580063"/>
              <a:gd name="connsiteY0" fmla="*/ 0 h 6851424"/>
              <a:gd name="connsiteX1" fmla="*/ 5580063 w 5580063"/>
              <a:gd name="connsiteY1" fmla="*/ 0 h 6851424"/>
              <a:gd name="connsiteX2" fmla="*/ 3057580 w 5580063"/>
              <a:gd name="connsiteY2" fmla="*/ 6851424 h 6851424"/>
              <a:gd name="connsiteX3" fmla="*/ 0 w 5580063"/>
              <a:gd name="connsiteY3" fmla="*/ 6851424 h 6851424"/>
              <a:gd name="connsiteX4" fmla="*/ 0 w 5580063"/>
              <a:gd name="connsiteY4" fmla="*/ 0 h 6851424"/>
              <a:gd name="connsiteX0" fmla="*/ 0 w 5580063"/>
              <a:gd name="connsiteY0" fmla="*/ 0 h 6851424"/>
              <a:gd name="connsiteX1" fmla="*/ 5580063 w 5580063"/>
              <a:gd name="connsiteY1" fmla="*/ 0 h 6851424"/>
              <a:gd name="connsiteX2" fmla="*/ 3404422 w 5580063"/>
              <a:gd name="connsiteY2" fmla="*/ 6851424 h 6851424"/>
              <a:gd name="connsiteX3" fmla="*/ 0 w 5580063"/>
              <a:gd name="connsiteY3" fmla="*/ 6851424 h 6851424"/>
              <a:gd name="connsiteX4" fmla="*/ 0 w 5580063"/>
              <a:gd name="connsiteY4" fmla="*/ 0 h 6851424"/>
              <a:gd name="connsiteX0" fmla="*/ 0 w 5580063"/>
              <a:gd name="connsiteY0" fmla="*/ 0 h 6851424"/>
              <a:gd name="connsiteX1" fmla="*/ 5580063 w 5580063"/>
              <a:gd name="connsiteY1" fmla="*/ 0 h 6851424"/>
              <a:gd name="connsiteX2" fmla="*/ 3300149 w 5580063"/>
              <a:gd name="connsiteY2" fmla="*/ 6835382 h 6851424"/>
              <a:gd name="connsiteX3" fmla="*/ 0 w 5580063"/>
              <a:gd name="connsiteY3" fmla="*/ 6851424 h 6851424"/>
              <a:gd name="connsiteX4" fmla="*/ 0 w 5580063"/>
              <a:gd name="connsiteY4" fmla="*/ 0 h 6851424"/>
              <a:gd name="connsiteX0" fmla="*/ 0 w 5580063"/>
              <a:gd name="connsiteY0" fmla="*/ 0 h 6851424"/>
              <a:gd name="connsiteX1" fmla="*/ 5580063 w 5580063"/>
              <a:gd name="connsiteY1" fmla="*/ 0 h 6851424"/>
              <a:gd name="connsiteX2" fmla="*/ 3300149 w 5580063"/>
              <a:gd name="connsiteY2" fmla="*/ 6843403 h 6851424"/>
              <a:gd name="connsiteX3" fmla="*/ 0 w 5580063"/>
              <a:gd name="connsiteY3" fmla="*/ 6851424 h 6851424"/>
              <a:gd name="connsiteX4" fmla="*/ 0 w 5580063"/>
              <a:gd name="connsiteY4" fmla="*/ 0 h 6851424"/>
              <a:gd name="connsiteX0" fmla="*/ 0 w 5580063"/>
              <a:gd name="connsiteY0" fmla="*/ 0 h 7108098"/>
              <a:gd name="connsiteX1" fmla="*/ 5580063 w 5580063"/>
              <a:gd name="connsiteY1" fmla="*/ 0 h 7108098"/>
              <a:gd name="connsiteX2" fmla="*/ 2714612 w 5580063"/>
              <a:gd name="connsiteY2" fmla="*/ 7108098 h 7108098"/>
              <a:gd name="connsiteX3" fmla="*/ 0 w 5580063"/>
              <a:gd name="connsiteY3" fmla="*/ 6851424 h 7108098"/>
              <a:gd name="connsiteX4" fmla="*/ 0 w 5580063"/>
              <a:gd name="connsiteY4" fmla="*/ 0 h 7108098"/>
              <a:gd name="connsiteX0" fmla="*/ 0 w 5580063"/>
              <a:gd name="connsiteY0" fmla="*/ 0 h 6851424"/>
              <a:gd name="connsiteX1" fmla="*/ 5580063 w 5580063"/>
              <a:gd name="connsiteY1" fmla="*/ 0 h 6851424"/>
              <a:gd name="connsiteX2" fmla="*/ 3300149 w 5580063"/>
              <a:gd name="connsiteY2" fmla="*/ 6843403 h 6851424"/>
              <a:gd name="connsiteX3" fmla="*/ 0 w 5580063"/>
              <a:gd name="connsiteY3" fmla="*/ 6851424 h 6851424"/>
              <a:gd name="connsiteX4" fmla="*/ 0 w 5580063"/>
              <a:gd name="connsiteY4" fmla="*/ 0 h 6851424"/>
              <a:gd name="connsiteX0" fmla="*/ 0 w 5734067"/>
              <a:gd name="connsiteY0" fmla="*/ 0 h 6861050"/>
              <a:gd name="connsiteX1" fmla="*/ 5734067 w 5734067"/>
              <a:gd name="connsiteY1" fmla="*/ 9626 h 6861050"/>
              <a:gd name="connsiteX2" fmla="*/ 3454153 w 5734067"/>
              <a:gd name="connsiteY2" fmla="*/ 6853029 h 6861050"/>
              <a:gd name="connsiteX3" fmla="*/ 154004 w 5734067"/>
              <a:gd name="connsiteY3" fmla="*/ 6861050 h 6861050"/>
              <a:gd name="connsiteX4" fmla="*/ 0 w 5734067"/>
              <a:gd name="connsiteY4" fmla="*/ 0 h 6861050"/>
              <a:gd name="connsiteX0" fmla="*/ 0 w 5734067"/>
              <a:gd name="connsiteY0" fmla="*/ 0 h 6861050"/>
              <a:gd name="connsiteX1" fmla="*/ 5734067 w 5734067"/>
              <a:gd name="connsiteY1" fmla="*/ 9626 h 6861050"/>
              <a:gd name="connsiteX2" fmla="*/ 3454153 w 5734067"/>
              <a:gd name="connsiteY2" fmla="*/ 6853029 h 6861050"/>
              <a:gd name="connsiteX3" fmla="*/ 0 w 5734067"/>
              <a:gd name="connsiteY3" fmla="*/ 6861050 h 6861050"/>
              <a:gd name="connsiteX4" fmla="*/ 0 w 5734067"/>
              <a:gd name="connsiteY4" fmla="*/ 0 h 6861050"/>
              <a:gd name="connsiteX0" fmla="*/ 0 w 5734067"/>
              <a:gd name="connsiteY0" fmla="*/ 0 h 6853029"/>
              <a:gd name="connsiteX1" fmla="*/ 5734067 w 5734067"/>
              <a:gd name="connsiteY1" fmla="*/ 9626 h 6853029"/>
              <a:gd name="connsiteX2" fmla="*/ 3454153 w 5734067"/>
              <a:gd name="connsiteY2" fmla="*/ 6853029 h 6853029"/>
              <a:gd name="connsiteX3" fmla="*/ 298383 w 5734067"/>
              <a:gd name="connsiteY3" fmla="*/ 6466414 h 6853029"/>
              <a:gd name="connsiteX4" fmla="*/ 0 w 5734067"/>
              <a:gd name="connsiteY4" fmla="*/ 0 h 6853029"/>
              <a:gd name="connsiteX0" fmla="*/ 0 w 5734067"/>
              <a:gd name="connsiteY0" fmla="*/ 0 h 6853029"/>
              <a:gd name="connsiteX1" fmla="*/ 5734067 w 5734067"/>
              <a:gd name="connsiteY1" fmla="*/ 9626 h 6853029"/>
              <a:gd name="connsiteX2" fmla="*/ 3454153 w 5734067"/>
              <a:gd name="connsiteY2" fmla="*/ 6853029 h 6853029"/>
              <a:gd name="connsiteX3" fmla="*/ 9625 w 5734067"/>
              <a:gd name="connsiteY3" fmla="*/ 6851425 h 6853029"/>
              <a:gd name="connsiteX4" fmla="*/ 0 w 5734067"/>
              <a:gd name="connsiteY4" fmla="*/ 0 h 6853029"/>
              <a:gd name="connsiteX0" fmla="*/ 0 w 6099827"/>
              <a:gd name="connsiteY0" fmla="*/ 0 h 6853029"/>
              <a:gd name="connsiteX1" fmla="*/ 6099827 w 6099827"/>
              <a:gd name="connsiteY1" fmla="*/ 9626 h 6853029"/>
              <a:gd name="connsiteX2" fmla="*/ 3819913 w 6099827"/>
              <a:gd name="connsiteY2" fmla="*/ 6853029 h 6853029"/>
              <a:gd name="connsiteX3" fmla="*/ 375385 w 6099827"/>
              <a:gd name="connsiteY3" fmla="*/ 6851425 h 6853029"/>
              <a:gd name="connsiteX4" fmla="*/ 0 w 6099827"/>
              <a:gd name="connsiteY4" fmla="*/ 0 h 6853029"/>
              <a:gd name="connsiteX0" fmla="*/ 0 w 6099827"/>
              <a:gd name="connsiteY0" fmla="*/ 0 h 6853029"/>
              <a:gd name="connsiteX1" fmla="*/ 6099827 w 6099827"/>
              <a:gd name="connsiteY1" fmla="*/ 9626 h 6853029"/>
              <a:gd name="connsiteX2" fmla="*/ 3819913 w 6099827"/>
              <a:gd name="connsiteY2" fmla="*/ 6853029 h 6853029"/>
              <a:gd name="connsiteX3" fmla="*/ 9625 w 6099827"/>
              <a:gd name="connsiteY3" fmla="*/ 6841799 h 6853029"/>
              <a:gd name="connsiteX4" fmla="*/ 0 w 6099827"/>
              <a:gd name="connsiteY4" fmla="*/ 0 h 6853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827" h="6853029">
                <a:moveTo>
                  <a:pt x="0" y="0"/>
                </a:moveTo>
                <a:lnTo>
                  <a:pt x="6099827" y="9626"/>
                </a:lnTo>
                <a:lnTo>
                  <a:pt x="3819913" y="6853029"/>
                </a:lnTo>
                <a:lnTo>
                  <a:pt x="9625" y="6841799"/>
                </a:lnTo>
                <a:cubicBezTo>
                  <a:pt x="6417" y="4557991"/>
                  <a:pt x="3208" y="2283808"/>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Picture 8">
            <a:extLst>
              <a:ext uri="{FF2B5EF4-FFF2-40B4-BE49-F238E27FC236}">
                <a16:creationId xmlns:a16="http://schemas.microsoft.com/office/drawing/2014/main" id="{8793E735-61BB-4E89-AE53-0D73BFF020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
        <p:nvSpPr>
          <p:cNvPr id="12" name="Title 1">
            <a:extLst>
              <a:ext uri="{FF2B5EF4-FFF2-40B4-BE49-F238E27FC236}">
                <a16:creationId xmlns:a16="http://schemas.microsoft.com/office/drawing/2014/main" id="{324132B0-42DE-4393-87CC-00E1B0AD21EF}"/>
              </a:ext>
            </a:extLst>
          </p:cNvPr>
          <p:cNvSpPr>
            <a:spLocks noGrp="1"/>
          </p:cNvSpPr>
          <p:nvPr>
            <p:ph type="title"/>
          </p:nvPr>
        </p:nvSpPr>
        <p:spPr>
          <a:xfrm>
            <a:off x="539750" y="399362"/>
            <a:ext cx="4248993" cy="1139825"/>
          </a:xfrm>
        </p:spPr>
        <p:txBody>
          <a:bodyPr/>
          <a:lstStyle>
            <a:lvl1pPr>
              <a:defRPr>
                <a:solidFill>
                  <a:schemeClr val="bg2"/>
                </a:solidFill>
              </a:defRPr>
            </a:lvl1pPr>
          </a:lstStyle>
          <a:p>
            <a:r>
              <a:rPr lang="en-US"/>
              <a:t>Click to edit Master title style</a:t>
            </a:r>
            <a:endParaRPr lang="sv-SE"/>
          </a:p>
        </p:txBody>
      </p:sp>
      <p:sp>
        <p:nvSpPr>
          <p:cNvPr id="13" name="Text Placeholder 6">
            <a:extLst>
              <a:ext uri="{FF2B5EF4-FFF2-40B4-BE49-F238E27FC236}">
                <a16:creationId xmlns:a16="http://schemas.microsoft.com/office/drawing/2014/main" id="{25D070B2-C554-43E5-88F5-599106F7B893}"/>
              </a:ext>
            </a:extLst>
          </p:cNvPr>
          <p:cNvSpPr>
            <a:spLocks noGrp="1"/>
          </p:cNvSpPr>
          <p:nvPr>
            <p:ph type="body" sz="quarter" idx="13"/>
          </p:nvPr>
        </p:nvSpPr>
        <p:spPr>
          <a:xfrm>
            <a:off x="540271" y="1623499"/>
            <a:ext cx="4248472" cy="3096344"/>
          </a:xfrm>
        </p:spPr>
        <p:txBody>
          <a:bodyPr/>
          <a:lstStyle>
            <a:lvl1pPr>
              <a:defRPr>
                <a:solidFill>
                  <a:schemeClr val="bg2"/>
                </a:solidFill>
              </a:defRPr>
            </a:lvl1pPr>
            <a:lvl2pPr marL="174625" indent="-174625">
              <a:defRPr b="0">
                <a:solidFill>
                  <a:schemeClr val="bg2"/>
                </a:solidFill>
              </a:defRPr>
            </a:lvl2pPr>
            <a:lvl3pPr marL="446088" indent="-182563">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5195999A-453B-4589-BDE4-5E44A837CB34}"/>
              </a:ext>
            </a:extLst>
          </p:cNvPr>
          <p:cNvSpPr>
            <a:spLocks noGrp="1"/>
          </p:cNvSpPr>
          <p:nvPr>
            <p:ph type="sldNum" sz="quarter" idx="4"/>
          </p:nvPr>
        </p:nvSpPr>
        <p:spPr>
          <a:xfrm>
            <a:off x="540271" y="6372597"/>
            <a:ext cx="432048" cy="363538"/>
          </a:xfrm>
          <a:prstGeom prst="rect">
            <a:avLst/>
          </a:prstGeom>
        </p:spPr>
        <p:txBody>
          <a:bodyPr vert="horz" lIns="91440" tIns="45720" rIns="91440" bIns="45720" rtlCol="0" anchor="ctr"/>
          <a:lstStyle>
            <a:lvl1pPr algn="l" rtl="0" fontAlgn="base">
              <a:spcBef>
                <a:spcPct val="0"/>
              </a:spcBef>
              <a:spcAft>
                <a:spcPct val="0"/>
              </a:spcAft>
              <a:defRPr lang="en-GB" sz="1000" kern="1200" smtClean="0">
                <a:solidFill>
                  <a:schemeClr val="bg1"/>
                </a:solidFill>
                <a:latin typeface="Arial" pitchFamily="34" charset="0"/>
                <a:ea typeface="+mn-ea"/>
                <a:cs typeface="Arial" pitchFamily="34" charset="0"/>
              </a:defRPr>
            </a:lvl1pPr>
          </a:lstStyle>
          <a:p>
            <a:fld id="{C864BB8D-94B4-466C-94BF-D114C83BF951}" type="slidenum">
              <a:rPr lang="sv-SE" smtClean="0"/>
              <a:pPr/>
              <a:t>‹#›</a:t>
            </a:fld>
            <a:endParaRPr lang="sv-SE"/>
          </a:p>
        </p:txBody>
      </p:sp>
      <p:sp>
        <p:nvSpPr>
          <p:cNvPr id="15" name="Footer Placeholder 3">
            <a:extLst>
              <a:ext uri="{FF2B5EF4-FFF2-40B4-BE49-F238E27FC236}">
                <a16:creationId xmlns:a16="http://schemas.microsoft.com/office/drawing/2014/main" id="{E80D1143-1255-4380-B644-73BF4291E6EB}"/>
              </a:ext>
            </a:extLst>
          </p:cNvPr>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Tree>
    <p:extLst>
      <p:ext uri="{BB962C8B-B14F-4D97-AF65-F5344CB8AC3E}">
        <p14:creationId xmlns:p14="http://schemas.microsoft.com/office/powerpoint/2010/main" val="291551055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ransparent Blue fifth element with picture background">
    <p:spTree>
      <p:nvGrpSpPr>
        <p:cNvPr id="1" name=""/>
        <p:cNvGrpSpPr/>
        <p:nvPr/>
      </p:nvGrpSpPr>
      <p:grpSpPr>
        <a:xfrm>
          <a:off x="0" y="0"/>
          <a:ext cx="0" cy="0"/>
          <a:chOff x="0" y="0"/>
          <a:chExt cx="0" cy="0"/>
        </a:xfrm>
      </p:grpSpPr>
      <p:sp>
        <p:nvSpPr>
          <p:cNvPr id="16" name="Rectangle 6">
            <a:extLst>
              <a:ext uri="{FF2B5EF4-FFF2-40B4-BE49-F238E27FC236}">
                <a16:creationId xmlns:a16="http://schemas.microsoft.com/office/drawing/2014/main" id="{FB06032D-A0B6-4EC8-9968-DE2A9EC1DAEF}"/>
              </a:ext>
            </a:extLst>
          </p:cNvPr>
          <p:cNvSpPr/>
          <p:nvPr userDrawn="1"/>
        </p:nvSpPr>
        <p:spPr>
          <a:xfrm>
            <a:off x="-14939" y="-9627"/>
            <a:ext cx="6099827" cy="6853029"/>
          </a:xfrm>
          <a:custGeom>
            <a:avLst/>
            <a:gdLst>
              <a:gd name="connsiteX0" fmla="*/ 0 w 5580063"/>
              <a:gd name="connsiteY0" fmla="*/ 0 h 6851424"/>
              <a:gd name="connsiteX1" fmla="*/ 5580063 w 5580063"/>
              <a:gd name="connsiteY1" fmla="*/ 0 h 6851424"/>
              <a:gd name="connsiteX2" fmla="*/ 5580063 w 5580063"/>
              <a:gd name="connsiteY2" fmla="*/ 6851424 h 6851424"/>
              <a:gd name="connsiteX3" fmla="*/ 0 w 5580063"/>
              <a:gd name="connsiteY3" fmla="*/ 6851424 h 6851424"/>
              <a:gd name="connsiteX4" fmla="*/ 0 w 5580063"/>
              <a:gd name="connsiteY4" fmla="*/ 0 h 6851424"/>
              <a:gd name="connsiteX0" fmla="*/ 0 w 5580063"/>
              <a:gd name="connsiteY0" fmla="*/ 0 h 6861934"/>
              <a:gd name="connsiteX1" fmla="*/ 5580063 w 5580063"/>
              <a:gd name="connsiteY1" fmla="*/ 0 h 6861934"/>
              <a:gd name="connsiteX2" fmla="*/ 3898408 w 5580063"/>
              <a:gd name="connsiteY2" fmla="*/ 6861934 h 6861934"/>
              <a:gd name="connsiteX3" fmla="*/ 0 w 5580063"/>
              <a:gd name="connsiteY3" fmla="*/ 6851424 h 6861934"/>
              <a:gd name="connsiteX4" fmla="*/ 0 w 5580063"/>
              <a:gd name="connsiteY4" fmla="*/ 0 h 6861934"/>
              <a:gd name="connsiteX0" fmla="*/ 0 w 5580063"/>
              <a:gd name="connsiteY0" fmla="*/ 0 h 6851424"/>
              <a:gd name="connsiteX1" fmla="*/ 5580063 w 5580063"/>
              <a:gd name="connsiteY1" fmla="*/ 0 h 6851424"/>
              <a:gd name="connsiteX2" fmla="*/ 3057580 w 5580063"/>
              <a:gd name="connsiteY2" fmla="*/ 6851424 h 6851424"/>
              <a:gd name="connsiteX3" fmla="*/ 0 w 5580063"/>
              <a:gd name="connsiteY3" fmla="*/ 6851424 h 6851424"/>
              <a:gd name="connsiteX4" fmla="*/ 0 w 5580063"/>
              <a:gd name="connsiteY4" fmla="*/ 0 h 6851424"/>
              <a:gd name="connsiteX0" fmla="*/ 0 w 5580063"/>
              <a:gd name="connsiteY0" fmla="*/ 0 h 6851424"/>
              <a:gd name="connsiteX1" fmla="*/ 5580063 w 5580063"/>
              <a:gd name="connsiteY1" fmla="*/ 0 h 6851424"/>
              <a:gd name="connsiteX2" fmla="*/ 3404422 w 5580063"/>
              <a:gd name="connsiteY2" fmla="*/ 6851424 h 6851424"/>
              <a:gd name="connsiteX3" fmla="*/ 0 w 5580063"/>
              <a:gd name="connsiteY3" fmla="*/ 6851424 h 6851424"/>
              <a:gd name="connsiteX4" fmla="*/ 0 w 5580063"/>
              <a:gd name="connsiteY4" fmla="*/ 0 h 6851424"/>
              <a:gd name="connsiteX0" fmla="*/ 0 w 5580063"/>
              <a:gd name="connsiteY0" fmla="*/ 0 h 6851424"/>
              <a:gd name="connsiteX1" fmla="*/ 5580063 w 5580063"/>
              <a:gd name="connsiteY1" fmla="*/ 0 h 6851424"/>
              <a:gd name="connsiteX2" fmla="*/ 3300149 w 5580063"/>
              <a:gd name="connsiteY2" fmla="*/ 6835382 h 6851424"/>
              <a:gd name="connsiteX3" fmla="*/ 0 w 5580063"/>
              <a:gd name="connsiteY3" fmla="*/ 6851424 h 6851424"/>
              <a:gd name="connsiteX4" fmla="*/ 0 w 5580063"/>
              <a:gd name="connsiteY4" fmla="*/ 0 h 6851424"/>
              <a:gd name="connsiteX0" fmla="*/ 0 w 5580063"/>
              <a:gd name="connsiteY0" fmla="*/ 0 h 6851424"/>
              <a:gd name="connsiteX1" fmla="*/ 5580063 w 5580063"/>
              <a:gd name="connsiteY1" fmla="*/ 0 h 6851424"/>
              <a:gd name="connsiteX2" fmla="*/ 3300149 w 5580063"/>
              <a:gd name="connsiteY2" fmla="*/ 6843403 h 6851424"/>
              <a:gd name="connsiteX3" fmla="*/ 0 w 5580063"/>
              <a:gd name="connsiteY3" fmla="*/ 6851424 h 6851424"/>
              <a:gd name="connsiteX4" fmla="*/ 0 w 5580063"/>
              <a:gd name="connsiteY4" fmla="*/ 0 h 6851424"/>
              <a:gd name="connsiteX0" fmla="*/ 0 w 5580063"/>
              <a:gd name="connsiteY0" fmla="*/ 0 h 7108098"/>
              <a:gd name="connsiteX1" fmla="*/ 5580063 w 5580063"/>
              <a:gd name="connsiteY1" fmla="*/ 0 h 7108098"/>
              <a:gd name="connsiteX2" fmla="*/ 2714612 w 5580063"/>
              <a:gd name="connsiteY2" fmla="*/ 7108098 h 7108098"/>
              <a:gd name="connsiteX3" fmla="*/ 0 w 5580063"/>
              <a:gd name="connsiteY3" fmla="*/ 6851424 h 7108098"/>
              <a:gd name="connsiteX4" fmla="*/ 0 w 5580063"/>
              <a:gd name="connsiteY4" fmla="*/ 0 h 7108098"/>
              <a:gd name="connsiteX0" fmla="*/ 0 w 5580063"/>
              <a:gd name="connsiteY0" fmla="*/ 0 h 6851424"/>
              <a:gd name="connsiteX1" fmla="*/ 5580063 w 5580063"/>
              <a:gd name="connsiteY1" fmla="*/ 0 h 6851424"/>
              <a:gd name="connsiteX2" fmla="*/ 3300149 w 5580063"/>
              <a:gd name="connsiteY2" fmla="*/ 6843403 h 6851424"/>
              <a:gd name="connsiteX3" fmla="*/ 0 w 5580063"/>
              <a:gd name="connsiteY3" fmla="*/ 6851424 h 6851424"/>
              <a:gd name="connsiteX4" fmla="*/ 0 w 5580063"/>
              <a:gd name="connsiteY4" fmla="*/ 0 h 6851424"/>
              <a:gd name="connsiteX0" fmla="*/ 0 w 5734067"/>
              <a:gd name="connsiteY0" fmla="*/ 0 h 6861050"/>
              <a:gd name="connsiteX1" fmla="*/ 5734067 w 5734067"/>
              <a:gd name="connsiteY1" fmla="*/ 9626 h 6861050"/>
              <a:gd name="connsiteX2" fmla="*/ 3454153 w 5734067"/>
              <a:gd name="connsiteY2" fmla="*/ 6853029 h 6861050"/>
              <a:gd name="connsiteX3" fmla="*/ 154004 w 5734067"/>
              <a:gd name="connsiteY3" fmla="*/ 6861050 h 6861050"/>
              <a:gd name="connsiteX4" fmla="*/ 0 w 5734067"/>
              <a:gd name="connsiteY4" fmla="*/ 0 h 6861050"/>
              <a:gd name="connsiteX0" fmla="*/ 0 w 5734067"/>
              <a:gd name="connsiteY0" fmla="*/ 0 h 6861050"/>
              <a:gd name="connsiteX1" fmla="*/ 5734067 w 5734067"/>
              <a:gd name="connsiteY1" fmla="*/ 9626 h 6861050"/>
              <a:gd name="connsiteX2" fmla="*/ 3454153 w 5734067"/>
              <a:gd name="connsiteY2" fmla="*/ 6853029 h 6861050"/>
              <a:gd name="connsiteX3" fmla="*/ 0 w 5734067"/>
              <a:gd name="connsiteY3" fmla="*/ 6861050 h 6861050"/>
              <a:gd name="connsiteX4" fmla="*/ 0 w 5734067"/>
              <a:gd name="connsiteY4" fmla="*/ 0 h 6861050"/>
              <a:gd name="connsiteX0" fmla="*/ 0 w 5734067"/>
              <a:gd name="connsiteY0" fmla="*/ 0 h 6853029"/>
              <a:gd name="connsiteX1" fmla="*/ 5734067 w 5734067"/>
              <a:gd name="connsiteY1" fmla="*/ 9626 h 6853029"/>
              <a:gd name="connsiteX2" fmla="*/ 3454153 w 5734067"/>
              <a:gd name="connsiteY2" fmla="*/ 6853029 h 6853029"/>
              <a:gd name="connsiteX3" fmla="*/ 298383 w 5734067"/>
              <a:gd name="connsiteY3" fmla="*/ 6466414 h 6853029"/>
              <a:gd name="connsiteX4" fmla="*/ 0 w 5734067"/>
              <a:gd name="connsiteY4" fmla="*/ 0 h 6853029"/>
              <a:gd name="connsiteX0" fmla="*/ 0 w 5734067"/>
              <a:gd name="connsiteY0" fmla="*/ 0 h 6853029"/>
              <a:gd name="connsiteX1" fmla="*/ 5734067 w 5734067"/>
              <a:gd name="connsiteY1" fmla="*/ 9626 h 6853029"/>
              <a:gd name="connsiteX2" fmla="*/ 3454153 w 5734067"/>
              <a:gd name="connsiteY2" fmla="*/ 6853029 h 6853029"/>
              <a:gd name="connsiteX3" fmla="*/ 9625 w 5734067"/>
              <a:gd name="connsiteY3" fmla="*/ 6851425 h 6853029"/>
              <a:gd name="connsiteX4" fmla="*/ 0 w 5734067"/>
              <a:gd name="connsiteY4" fmla="*/ 0 h 6853029"/>
              <a:gd name="connsiteX0" fmla="*/ 0 w 6099827"/>
              <a:gd name="connsiteY0" fmla="*/ 0 h 6853029"/>
              <a:gd name="connsiteX1" fmla="*/ 6099827 w 6099827"/>
              <a:gd name="connsiteY1" fmla="*/ 9626 h 6853029"/>
              <a:gd name="connsiteX2" fmla="*/ 3819913 w 6099827"/>
              <a:gd name="connsiteY2" fmla="*/ 6853029 h 6853029"/>
              <a:gd name="connsiteX3" fmla="*/ 375385 w 6099827"/>
              <a:gd name="connsiteY3" fmla="*/ 6851425 h 6853029"/>
              <a:gd name="connsiteX4" fmla="*/ 0 w 6099827"/>
              <a:gd name="connsiteY4" fmla="*/ 0 h 6853029"/>
              <a:gd name="connsiteX0" fmla="*/ 0 w 6099827"/>
              <a:gd name="connsiteY0" fmla="*/ 0 h 6853029"/>
              <a:gd name="connsiteX1" fmla="*/ 6099827 w 6099827"/>
              <a:gd name="connsiteY1" fmla="*/ 9626 h 6853029"/>
              <a:gd name="connsiteX2" fmla="*/ 3819913 w 6099827"/>
              <a:gd name="connsiteY2" fmla="*/ 6853029 h 6853029"/>
              <a:gd name="connsiteX3" fmla="*/ 9625 w 6099827"/>
              <a:gd name="connsiteY3" fmla="*/ 6841799 h 6853029"/>
              <a:gd name="connsiteX4" fmla="*/ 0 w 6099827"/>
              <a:gd name="connsiteY4" fmla="*/ 0 h 6853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827" h="6853029">
                <a:moveTo>
                  <a:pt x="0" y="0"/>
                </a:moveTo>
                <a:lnTo>
                  <a:pt x="6099827" y="9626"/>
                </a:lnTo>
                <a:lnTo>
                  <a:pt x="3819913" y="6853029"/>
                </a:lnTo>
                <a:lnTo>
                  <a:pt x="9625" y="6841799"/>
                </a:lnTo>
                <a:cubicBezTo>
                  <a:pt x="6417" y="4557991"/>
                  <a:pt x="3208" y="2283808"/>
                  <a:pt x="0" y="0"/>
                </a:cubicBezTo>
                <a:close/>
              </a:path>
            </a:pathLst>
          </a:cu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itle 1">
            <a:extLst>
              <a:ext uri="{FF2B5EF4-FFF2-40B4-BE49-F238E27FC236}">
                <a16:creationId xmlns:a16="http://schemas.microsoft.com/office/drawing/2014/main" id="{4293B211-4F44-43C2-85CD-47FB1192E34A}"/>
              </a:ext>
            </a:extLst>
          </p:cNvPr>
          <p:cNvSpPr>
            <a:spLocks noGrp="1"/>
          </p:cNvSpPr>
          <p:nvPr>
            <p:ph type="title" hasCustomPrompt="1"/>
          </p:nvPr>
        </p:nvSpPr>
        <p:spPr>
          <a:xfrm>
            <a:off x="539750" y="399362"/>
            <a:ext cx="4685036" cy="1139825"/>
          </a:xfrm>
        </p:spPr>
        <p:txBody>
          <a:bodyPr/>
          <a:lstStyle>
            <a:lvl1pPr>
              <a:defRPr b="0">
                <a:solidFill>
                  <a:schemeClr val="bg2"/>
                </a:solidFill>
              </a:defRPr>
            </a:lvl1pPr>
          </a:lstStyle>
          <a:p>
            <a:r>
              <a:rPr lang="en-US"/>
              <a:t>Transparence for full picture background</a:t>
            </a:r>
            <a:endParaRPr lang="sv-SE"/>
          </a:p>
        </p:txBody>
      </p:sp>
      <p:sp>
        <p:nvSpPr>
          <p:cNvPr id="18" name="Text Placeholder 6">
            <a:extLst>
              <a:ext uri="{FF2B5EF4-FFF2-40B4-BE49-F238E27FC236}">
                <a16:creationId xmlns:a16="http://schemas.microsoft.com/office/drawing/2014/main" id="{322C7983-B6E2-4875-92FC-21607D76CEA7}"/>
              </a:ext>
            </a:extLst>
          </p:cNvPr>
          <p:cNvSpPr>
            <a:spLocks noGrp="1"/>
          </p:cNvSpPr>
          <p:nvPr>
            <p:ph type="body" sz="quarter" idx="13"/>
          </p:nvPr>
        </p:nvSpPr>
        <p:spPr>
          <a:xfrm>
            <a:off x="540271" y="1623499"/>
            <a:ext cx="4248472" cy="3096344"/>
          </a:xfrm>
        </p:spPr>
        <p:txBody>
          <a:bodyPr/>
          <a:lstStyle>
            <a:lvl1pPr>
              <a:defRPr>
                <a:solidFill>
                  <a:schemeClr val="bg2"/>
                </a:solidFill>
              </a:defRPr>
            </a:lvl1pPr>
            <a:lvl2pPr marL="174625" indent="-174625">
              <a:defRPr b="0">
                <a:solidFill>
                  <a:schemeClr val="bg2"/>
                </a:solidFill>
              </a:defRPr>
            </a:lvl2pPr>
            <a:lvl3pPr marL="446088" indent="-182563">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8793E735-61BB-4E89-AE53-0D73BFF020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
        <p:nvSpPr>
          <p:cNvPr id="14" name="Slide Number Placeholder 5">
            <a:extLst>
              <a:ext uri="{FF2B5EF4-FFF2-40B4-BE49-F238E27FC236}">
                <a16:creationId xmlns:a16="http://schemas.microsoft.com/office/drawing/2014/main" id="{5195999A-453B-4589-BDE4-5E44A837CB34}"/>
              </a:ext>
            </a:extLst>
          </p:cNvPr>
          <p:cNvSpPr>
            <a:spLocks noGrp="1"/>
          </p:cNvSpPr>
          <p:nvPr>
            <p:ph type="sldNum" sz="quarter" idx="4"/>
          </p:nvPr>
        </p:nvSpPr>
        <p:spPr>
          <a:xfrm>
            <a:off x="540271" y="6372597"/>
            <a:ext cx="432048" cy="363538"/>
          </a:xfrm>
          <a:prstGeom prst="rect">
            <a:avLst/>
          </a:prstGeom>
        </p:spPr>
        <p:txBody>
          <a:bodyPr vert="horz" lIns="91440" tIns="45720" rIns="91440" bIns="45720" rtlCol="0" anchor="ctr"/>
          <a:lstStyle>
            <a:lvl1pPr algn="l" rtl="0" fontAlgn="base">
              <a:spcBef>
                <a:spcPct val="0"/>
              </a:spcBef>
              <a:spcAft>
                <a:spcPct val="0"/>
              </a:spcAft>
              <a:defRPr lang="en-GB" sz="1000" kern="1200" smtClean="0">
                <a:solidFill>
                  <a:schemeClr val="bg1"/>
                </a:solidFill>
                <a:latin typeface="Arial" pitchFamily="34" charset="0"/>
                <a:ea typeface="+mn-ea"/>
                <a:cs typeface="Arial" pitchFamily="34" charset="0"/>
              </a:defRPr>
            </a:lvl1pPr>
          </a:lstStyle>
          <a:p>
            <a:fld id="{C864BB8D-94B4-466C-94BF-D114C83BF951}" type="slidenum">
              <a:rPr lang="sv-SE" smtClean="0"/>
              <a:pPr/>
              <a:t>‹#›</a:t>
            </a:fld>
            <a:endParaRPr lang="sv-SE"/>
          </a:p>
        </p:txBody>
      </p:sp>
      <p:sp>
        <p:nvSpPr>
          <p:cNvPr id="15" name="Footer Placeholder 3">
            <a:extLst>
              <a:ext uri="{FF2B5EF4-FFF2-40B4-BE49-F238E27FC236}">
                <a16:creationId xmlns:a16="http://schemas.microsoft.com/office/drawing/2014/main" id="{E80D1143-1255-4380-B644-73BF4291E6EB}"/>
              </a:ext>
            </a:extLst>
          </p:cNvPr>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Tree>
    <p:extLst>
      <p:ext uri="{BB962C8B-B14F-4D97-AF65-F5344CB8AC3E}">
        <p14:creationId xmlns:p14="http://schemas.microsoft.com/office/powerpoint/2010/main" val="1068013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p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0165" y="1908101"/>
            <a:ext cx="10589444" cy="995809"/>
          </a:xfrm>
        </p:spPr>
        <p:txBody>
          <a:bodyPr>
            <a:noAutofit/>
          </a:bodyPr>
          <a:lstStyle>
            <a:lvl1pPr algn="ctr">
              <a:defRPr sz="5400">
                <a:solidFill>
                  <a:schemeClr val="bg2"/>
                </a:solidFill>
              </a:defRPr>
            </a:lvl1p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864BB8D-94B4-466C-94BF-D114C83BF951}" type="slidenum">
              <a:rPr lang="en-GB" smtClean="0"/>
              <a:pPr/>
              <a:t>‹#›</a:t>
            </a:fld>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sp>
        <p:nvSpPr>
          <p:cNvPr id="7"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2017 – All rights reserved</a:t>
            </a:r>
            <a:endParaRPr lang="fr-FR"/>
          </a:p>
        </p:txBody>
      </p:sp>
    </p:spTree>
    <p:extLst>
      <p:ext uri="{BB962C8B-B14F-4D97-AF65-F5344CB8AC3E}">
        <p14:creationId xmlns:p14="http://schemas.microsoft.com/office/powerpoint/2010/main" val="119982155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framed picture + coloured slide">
    <p:bg>
      <p:bgPr>
        <a:solidFill>
          <a:schemeClr val="tx2"/>
        </a:solidFill>
        <a:effectLst/>
      </p:bgPr>
    </p:bg>
    <p:spTree>
      <p:nvGrpSpPr>
        <p:cNvPr id="1" name=""/>
        <p:cNvGrpSpPr/>
        <p:nvPr/>
      </p:nvGrpSpPr>
      <p:grpSpPr>
        <a:xfrm>
          <a:off x="0" y="0"/>
          <a:ext cx="0" cy="0"/>
          <a:chOff x="0" y="0"/>
          <a:chExt cx="0" cy="0"/>
        </a:xfrm>
      </p:grpSpPr>
      <p:sp>
        <p:nvSpPr>
          <p:cNvPr id="7" name="Picture Placeholder 4"/>
          <p:cNvSpPr>
            <a:spLocks noGrp="1"/>
          </p:cNvSpPr>
          <p:nvPr>
            <p:ph type="pic" sz="quarter" idx="11"/>
          </p:nvPr>
        </p:nvSpPr>
        <p:spPr>
          <a:xfrm>
            <a:off x="0" y="0"/>
            <a:ext cx="5580063" cy="6843403"/>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 name="connsiteX0" fmla="*/ 0 w 5580063"/>
              <a:gd name="connsiteY0" fmla="*/ 0 h 6840538"/>
              <a:gd name="connsiteX1" fmla="*/ 5580063 w 5580063"/>
              <a:gd name="connsiteY1" fmla="*/ 0 h 6840538"/>
              <a:gd name="connsiteX2" fmla="*/ 3146247 w 5580063"/>
              <a:gd name="connsiteY2" fmla="*/ 5704413 h 6840538"/>
              <a:gd name="connsiteX3" fmla="*/ 0 w 5580063"/>
              <a:gd name="connsiteY3" fmla="*/ 6840538 h 6840538"/>
              <a:gd name="connsiteX4" fmla="*/ 0 w 5580063"/>
              <a:gd name="connsiteY4" fmla="*/ 0 h 6840538"/>
              <a:gd name="connsiteX0" fmla="*/ 0 w 5580063"/>
              <a:gd name="connsiteY0" fmla="*/ 0 h 6222917"/>
              <a:gd name="connsiteX1" fmla="*/ 5580063 w 5580063"/>
              <a:gd name="connsiteY1" fmla="*/ 0 h 6222917"/>
              <a:gd name="connsiteX2" fmla="*/ 3146247 w 5580063"/>
              <a:gd name="connsiteY2" fmla="*/ 5704413 h 6222917"/>
              <a:gd name="connsiteX3" fmla="*/ 272716 w 5580063"/>
              <a:gd name="connsiteY3" fmla="*/ 6222917 h 6222917"/>
              <a:gd name="connsiteX4" fmla="*/ 0 w 5580063"/>
              <a:gd name="connsiteY4" fmla="*/ 0 h 6222917"/>
              <a:gd name="connsiteX0" fmla="*/ 0 w 5580063"/>
              <a:gd name="connsiteY0" fmla="*/ 0 h 6840538"/>
              <a:gd name="connsiteX1" fmla="*/ 5580063 w 5580063"/>
              <a:gd name="connsiteY1" fmla="*/ 0 h 6840538"/>
              <a:gd name="connsiteX2" fmla="*/ 3146247 w 5580063"/>
              <a:gd name="connsiteY2" fmla="*/ 5704413 h 6840538"/>
              <a:gd name="connsiteX3" fmla="*/ 0 w 5580063"/>
              <a:gd name="connsiteY3" fmla="*/ 6840538 h 6840538"/>
              <a:gd name="connsiteX4" fmla="*/ 0 w 5580063"/>
              <a:gd name="connsiteY4" fmla="*/ 0 h 6840538"/>
              <a:gd name="connsiteX0" fmla="*/ 0 w 5580063"/>
              <a:gd name="connsiteY0" fmla="*/ 0 h 6843403"/>
              <a:gd name="connsiteX1" fmla="*/ 5580063 w 5580063"/>
              <a:gd name="connsiteY1" fmla="*/ 0 h 6843403"/>
              <a:gd name="connsiteX2" fmla="*/ 3290625 w 5580063"/>
              <a:gd name="connsiteY2" fmla="*/ 6843403 h 6843403"/>
              <a:gd name="connsiteX3" fmla="*/ 0 w 5580063"/>
              <a:gd name="connsiteY3" fmla="*/ 6840538 h 6843403"/>
              <a:gd name="connsiteX4" fmla="*/ 0 w 5580063"/>
              <a:gd name="connsiteY4" fmla="*/ 0 h 6843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43403">
                <a:moveTo>
                  <a:pt x="0" y="0"/>
                </a:moveTo>
                <a:lnTo>
                  <a:pt x="5580063" y="0"/>
                </a:lnTo>
                <a:lnTo>
                  <a:pt x="3290625" y="6843403"/>
                </a:lnTo>
                <a:lnTo>
                  <a:pt x="0" y="6840538"/>
                </a:lnTo>
                <a:lnTo>
                  <a:pt x="0" y="0"/>
                </a:lnTo>
                <a:close/>
              </a:path>
            </a:pathLst>
          </a:custGeom>
        </p:spPr>
        <p:txBody>
          <a:bodyPr/>
          <a:lstStyle>
            <a:lvl1pPr>
              <a:defRPr>
                <a:solidFill>
                  <a:schemeClr val="bg1"/>
                </a:solidFill>
              </a:defRPr>
            </a:lvl1pPr>
          </a:lstStyle>
          <a:p>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000" y="5904000"/>
            <a:ext cx="881889" cy="540000"/>
          </a:xfrm>
          <a:prstGeom prst="rect">
            <a:avLst/>
          </a:prstGeom>
        </p:spPr>
      </p:pic>
      <p:sp>
        <p:nvSpPr>
          <p:cNvPr id="10" name="Title 1">
            <a:extLst>
              <a:ext uri="{FF2B5EF4-FFF2-40B4-BE49-F238E27FC236}">
                <a16:creationId xmlns:a16="http://schemas.microsoft.com/office/drawing/2014/main" id="{6C13A741-605A-4BC1-B12F-6B4884693E96}"/>
              </a:ext>
            </a:extLst>
          </p:cNvPr>
          <p:cNvSpPr>
            <a:spLocks noGrp="1"/>
          </p:cNvSpPr>
          <p:nvPr>
            <p:ph type="title"/>
          </p:nvPr>
        </p:nvSpPr>
        <p:spPr>
          <a:xfrm>
            <a:off x="5795068" y="398125"/>
            <a:ext cx="5832362" cy="1139825"/>
          </a:xfrm>
        </p:spPr>
        <p:txBody>
          <a:bodyPr/>
          <a:lstStyle>
            <a:lvl1pPr>
              <a:defRPr>
                <a:solidFill>
                  <a:schemeClr val="bg2"/>
                </a:solidFill>
              </a:defRPr>
            </a:lvl1pPr>
          </a:lstStyle>
          <a:p>
            <a:r>
              <a:rPr lang="en-US"/>
              <a:t>Click to edit Master title style</a:t>
            </a:r>
            <a:endParaRPr lang="sv-SE"/>
          </a:p>
        </p:txBody>
      </p:sp>
      <p:sp>
        <p:nvSpPr>
          <p:cNvPr id="11" name="Text Placeholder 6">
            <a:extLst>
              <a:ext uri="{FF2B5EF4-FFF2-40B4-BE49-F238E27FC236}">
                <a16:creationId xmlns:a16="http://schemas.microsoft.com/office/drawing/2014/main" id="{37B0033A-ADF4-48AE-89CB-79A6BEA12A9E}"/>
              </a:ext>
            </a:extLst>
          </p:cNvPr>
          <p:cNvSpPr>
            <a:spLocks noGrp="1"/>
          </p:cNvSpPr>
          <p:nvPr>
            <p:ph type="body" sz="quarter" idx="13"/>
          </p:nvPr>
        </p:nvSpPr>
        <p:spPr>
          <a:xfrm>
            <a:off x="5796855" y="1622262"/>
            <a:ext cx="5833170" cy="3096344"/>
          </a:xfrm>
        </p:spPr>
        <p:txBody>
          <a:bodyPr/>
          <a:lstStyle>
            <a:lvl1pPr>
              <a:defRPr>
                <a:solidFill>
                  <a:schemeClr val="bg2"/>
                </a:solidFill>
              </a:defRPr>
            </a:lvl1pPr>
            <a:lvl2pPr marL="174625" indent="-174625">
              <a:defRPr b="0">
                <a:solidFill>
                  <a:schemeClr val="bg2"/>
                </a:solidFill>
              </a:defRPr>
            </a:lvl2pPr>
            <a:lvl3pPr marL="446088" indent="-182563">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433DB39A-143B-4E21-B66E-C747B1944757}"/>
              </a:ext>
            </a:extLst>
          </p:cNvPr>
          <p:cNvSpPr>
            <a:spLocks noGrp="1"/>
          </p:cNvSpPr>
          <p:nvPr>
            <p:ph type="sldNum" sz="quarter" idx="4"/>
          </p:nvPr>
        </p:nvSpPr>
        <p:spPr>
          <a:xfrm>
            <a:off x="540271" y="6372597"/>
            <a:ext cx="432048" cy="363538"/>
          </a:xfrm>
          <a:prstGeom prst="rect">
            <a:avLst/>
          </a:prstGeom>
        </p:spPr>
        <p:txBody>
          <a:bodyPr vert="horz" lIns="91440" tIns="45720" rIns="91440" bIns="45720" rtlCol="0" anchor="ctr"/>
          <a:lstStyle>
            <a:lvl1pPr algn="l" rtl="0" fontAlgn="base">
              <a:spcBef>
                <a:spcPct val="0"/>
              </a:spcBef>
              <a:spcAft>
                <a:spcPct val="0"/>
              </a:spcAft>
              <a:defRPr lang="en-GB" sz="1000" kern="1200" smtClean="0">
                <a:solidFill>
                  <a:schemeClr val="bg1"/>
                </a:solidFill>
                <a:latin typeface="Arial" pitchFamily="34" charset="0"/>
                <a:ea typeface="+mn-ea"/>
                <a:cs typeface="Arial" pitchFamily="34" charset="0"/>
              </a:defRPr>
            </a:lvl1pPr>
          </a:lstStyle>
          <a:p>
            <a:fld id="{C864BB8D-94B4-466C-94BF-D114C83BF951}" type="slidenum">
              <a:rPr lang="sv-SE" smtClean="0"/>
              <a:pPr/>
              <a:t>‹#›</a:t>
            </a:fld>
            <a:endParaRPr lang="sv-SE"/>
          </a:p>
        </p:txBody>
      </p:sp>
      <p:sp>
        <p:nvSpPr>
          <p:cNvPr id="13" name="Footer Placeholder 3">
            <a:extLst>
              <a:ext uri="{FF2B5EF4-FFF2-40B4-BE49-F238E27FC236}">
                <a16:creationId xmlns:a16="http://schemas.microsoft.com/office/drawing/2014/main" id="{904E8A03-9A22-485E-9E85-B8CB75F063B3}"/>
              </a:ext>
            </a:extLst>
          </p:cNvPr>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Tree>
    <p:extLst>
      <p:ext uri="{BB962C8B-B14F-4D97-AF65-F5344CB8AC3E}">
        <p14:creationId xmlns:p14="http://schemas.microsoft.com/office/powerpoint/2010/main" val="332172272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oloured 5th element and background picture">
    <p:bg>
      <p:bgPr>
        <a:solidFill>
          <a:schemeClr val="tx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C864BB8D-94B4-466C-94BF-D114C83BF951}" type="slidenum">
              <a:rPr lang="en-GB" smtClean="0"/>
              <a:pPr/>
              <a:t>‹#›</a:t>
            </a:fld>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000" y="5904000"/>
            <a:ext cx="881889" cy="540000"/>
          </a:xfrm>
          <a:prstGeom prst="rect">
            <a:avLst/>
          </a:prstGeom>
        </p:spPr>
      </p:pic>
      <p:sp>
        <p:nvSpPr>
          <p:cNvPr id="8"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
        <p:nvSpPr>
          <p:cNvPr id="14" name="Title 1">
            <a:extLst>
              <a:ext uri="{FF2B5EF4-FFF2-40B4-BE49-F238E27FC236}">
                <a16:creationId xmlns:a16="http://schemas.microsoft.com/office/drawing/2014/main" id="{F9D28480-8A73-4A7B-BE33-1AA00B1CB4C4}"/>
              </a:ext>
            </a:extLst>
          </p:cNvPr>
          <p:cNvSpPr>
            <a:spLocks noGrp="1"/>
          </p:cNvSpPr>
          <p:nvPr>
            <p:ph type="title"/>
          </p:nvPr>
        </p:nvSpPr>
        <p:spPr>
          <a:xfrm>
            <a:off x="539750" y="408236"/>
            <a:ext cx="11088139" cy="1139825"/>
          </a:xfrm>
        </p:spPr>
        <p:txBody>
          <a:bodyPr/>
          <a:lstStyle>
            <a:lvl1pPr>
              <a:defRPr>
                <a:solidFill>
                  <a:schemeClr val="bg2"/>
                </a:solidFill>
              </a:defRPr>
            </a:lvl1pPr>
          </a:lstStyle>
          <a:p>
            <a:r>
              <a:rPr lang="en-US"/>
              <a:t>Click to edit Master title style</a:t>
            </a:r>
            <a:endParaRPr lang="en-GB"/>
          </a:p>
        </p:txBody>
      </p:sp>
      <p:sp>
        <p:nvSpPr>
          <p:cNvPr id="15" name="Content Placeholder 6">
            <a:extLst>
              <a:ext uri="{FF2B5EF4-FFF2-40B4-BE49-F238E27FC236}">
                <a16:creationId xmlns:a16="http://schemas.microsoft.com/office/drawing/2014/main" id="{30F84E91-07F7-4E80-8B8A-BDB4D1836A38}"/>
              </a:ext>
            </a:extLst>
          </p:cNvPr>
          <p:cNvSpPr>
            <a:spLocks noGrp="1"/>
          </p:cNvSpPr>
          <p:nvPr>
            <p:ph sz="quarter" idx="11"/>
          </p:nvPr>
        </p:nvSpPr>
        <p:spPr>
          <a:xfrm>
            <a:off x="539749" y="1620837"/>
            <a:ext cx="5400000" cy="4031679"/>
          </a:xfrm>
        </p:spPr>
        <p:txBody>
          <a:bodyPr/>
          <a:lstStyle>
            <a:lvl1pPr>
              <a:defRPr>
                <a:solidFill>
                  <a:schemeClr val="bg2"/>
                </a:solidFill>
              </a:defRPr>
            </a:lvl1pPr>
            <a:lvl2pPr>
              <a:defRPr b="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8">
            <a:extLst>
              <a:ext uri="{FF2B5EF4-FFF2-40B4-BE49-F238E27FC236}">
                <a16:creationId xmlns:a16="http://schemas.microsoft.com/office/drawing/2014/main" id="{9DEA0AA1-1828-4089-9D9F-0A47023BCBC9}"/>
              </a:ext>
            </a:extLst>
          </p:cNvPr>
          <p:cNvSpPr>
            <a:spLocks noGrp="1"/>
          </p:cNvSpPr>
          <p:nvPr>
            <p:ph sz="quarter" idx="13"/>
          </p:nvPr>
        </p:nvSpPr>
        <p:spPr>
          <a:xfrm>
            <a:off x="6228903" y="1620838"/>
            <a:ext cx="5398986" cy="4031474"/>
          </a:xfrm>
        </p:spPr>
        <p:txBody>
          <a:bodyPr/>
          <a:lstStyle>
            <a:lvl1pPr>
              <a:defRPr>
                <a:solidFill>
                  <a:schemeClr val="bg2"/>
                </a:solidFill>
              </a:defRPr>
            </a:lvl1pPr>
            <a:lvl2pPr>
              <a:defRPr b="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37089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hank you  Layou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1992412"/>
            <a:ext cx="11088139" cy="2291953"/>
          </a:xfrm>
        </p:spPr>
        <p:txBody>
          <a:bodyPr anchor="ctr" anchorCtr="1">
            <a:noAutofit/>
          </a:bodyPr>
          <a:lstStyle>
            <a:lvl1pPr algn="ctr">
              <a:defRPr sz="6000" b="0">
                <a:solidFill>
                  <a:schemeClr val="bg2"/>
                </a:solidFill>
              </a:defRPr>
            </a:lvl1pPr>
          </a:lstStyle>
          <a:p>
            <a:r>
              <a:rPr lang="en-US"/>
              <a:t>Thank you!</a:t>
            </a:r>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000" y="5904000"/>
            <a:ext cx="881889" cy="540000"/>
          </a:xfrm>
          <a:prstGeom prst="rect">
            <a:avLst/>
          </a:prstGeom>
        </p:spPr>
      </p:pic>
      <p:pic>
        <p:nvPicPr>
          <p:cNvPr id="4" name="Picture 3">
            <a:extLst>
              <a:ext uri="{FF2B5EF4-FFF2-40B4-BE49-F238E27FC236}">
                <a16:creationId xmlns:a16="http://schemas.microsoft.com/office/drawing/2014/main" id="{87CC4B59-4AB1-4B5D-A44B-937E104B0F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3432" y="5518857"/>
            <a:ext cx="6446533" cy="557785"/>
          </a:xfrm>
          <a:prstGeom prst="rect">
            <a:avLst/>
          </a:prstGeom>
        </p:spPr>
      </p:pic>
    </p:spTree>
    <p:extLst>
      <p:ext uri="{BB962C8B-B14F-4D97-AF65-F5344CB8AC3E}">
        <p14:creationId xmlns:p14="http://schemas.microsoft.com/office/powerpoint/2010/main" val="133388190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_Chapter page">
    <p:bg>
      <p:bgPr>
        <a:solidFill>
          <a:schemeClr val="tx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4488D4-CD72-4342-818C-A7B16A1ED3CC}"/>
              </a:ext>
            </a:extLst>
          </p:cNvPr>
          <p:cNvGrpSpPr/>
          <p:nvPr userDrawn="1"/>
        </p:nvGrpSpPr>
        <p:grpSpPr>
          <a:xfrm>
            <a:off x="1150205" y="1940353"/>
            <a:ext cx="9869364" cy="2570196"/>
            <a:chOff x="1150205" y="1940353"/>
            <a:chExt cx="9869364" cy="2570196"/>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106" y="1940353"/>
              <a:ext cx="2469563" cy="1512169"/>
            </a:xfrm>
            <a:prstGeom prst="rect">
              <a:avLst/>
            </a:prstGeom>
          </p:spPr>
        </p:pic>
        <p:sp>
          <p:nvSpPr>
            <p:cNvPr id="8" name="Title 1">
              <a:extLst>
                <a:ext uri="{FF2B5EF4-FFF2-40B4-BE49-F238E27FC236}">
                  <a16:creationId xmlns:a16="http://schemas.microsoft.com/office/drawing/2014/main" id="{03FCC5F1-E6C4-4992-A8CA-064E596743BA}"/>
                </a:ext>
              </a:extLst>
            </p:cNvPr>
            <p:cNvSpPr txBox="1">
              <a:spLocks/>
            </p:cNvSpPr>
            <p:nvPr userDrawn="1"/>
          </p:nvSpPr>
          <p:spPr>
            <a:xfrm>
              <a:off x="1150205" y="3574445"/>
              <a:ext cx="9869364" cy="936104"/>
            </a:xfrm>
            <a:prstGeom prst="rect">
              <a:avLst/>
            </a:prstGeom>
          </p:spPr>
          <p:txBody>
            <a:bodyPr vert="horz" lIns="91440" tIns="45720" rIns="91440" bIns="45720" rtlCol="0" anchor="t">
              <a:noAutofit/>
            </a:bodyPr>
            <a:lstStyle>
              <a:lvl1pPr algn="ctr" defTabSz="914400" rtl="0" eaLnBrk="1" latinLnBrk="0" hangingPunct="1">
                <a:spcBef>
                  <a:spcPct val="0"/>
                </a:spcBef>
                <a:buNone/>
                <a:defRPr sz="5400" kern="1200" spc="-130" baseline="0">
                  <a:solidFill>
                    <a:schemeClr val="bg2"/>
                  </a:solidFill>
                  <a:latin typeface="Arial" pitchFamily="34" charset="0"/>
                  <a:ea typeface="+mj-ea"/>
                  <a:cs typeface="Arial" pitchFamily="34" charset="0"/>
                </a:defRPr>
              </a:lvl1pPr>
            </a:lstStyle>
            <a:p>
              <a:pPr fontAlgn="auto">
                <a:spcAft>
                  <a:spcPts val="0"/>
                </a:spcAft>
              </a:pPr>
              <a:r>
                <a:rPr lang="en-US" sz="4400">
                  <a:solidFill>
                    <a:schemeClr val="accent1"/>
                  </a:solidFill>
                </a:rPr>
                <a:t>The better </a:t>
              </a:r>
              <a:r>
                <a:rPr lang="en-US" sz="4400"/>
                <a:t>shopping experience</a:t>
              </a:r>
              <a:endParaRPr lang="en-GB" sz="4400"/>
            </a:p>
          </p:txBody>
        </p:sp>
      </p:grpSp>
    </p:spTree>
    <p:extLst>
      <p:ext uri="{BB962C8B-B14F-4D97-AF65-F5344CB8AC3E}">
        <p14:creationId xmlns:p14="http://schemas.microsoft.com/office/powerpoint/2010/main" val="240011522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2_Chapter page">
    <p:bg>
      <p:bgPr>
        <a:solidFill>
          <a:schemeClr val="bg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571ECAF-F4EB-4754-ABB7-776B0AAB29B8}"/>
              </a:ext>
            </a:extLst>
          </p:cNvPr>
          <p:cNvGrpSpPr/>
          <p:nvPr userDrawn="1"/>
        </p:nvGrpSpPr>
        <p:grpSpPr>
          <a:xfrm>
            <a:off x="790165" y="1943897"/>
            <a:ext cx="10589444" cy="2628500"/>
            <a:chOff x="790165" y="1943897"/>
            <a:chExt cx="10589444" cy="2628500"/>
          </a:xfrm>
        </p:grpSpPr>
        <p:pic>
          <p:nvPicPr>
            <p:cNvPr id="4" name="Picture 3">
              <a:extLst>
                <a:ext uri="{FF2B5EF4-FFF2-40B4-BE49-F238E27FC236}">
                  <a16:creationId xmlns:a16="http://schemas.microsoft.com/office/drawing/2014/main" id="{4DB854F6-348C-4276-9E6E-C646FC6F5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5058" y="1943897"/>
              <a:ext cx="2499659" cy="1528060"/>
            </a:xfrm>
            <a:prstGeom prst="rect">
              <a:avLst/>
            </a:prstGeom>
          </p:spPr>
        </p:pic>
        <p:sp>
          <p:nvSpPr>
            <p:cNvPr id="5" name="Title 1">
              <a:extLst>
                <a:ext uri="{FF2B5EF4-FFF2-40B4-BE49-F238E27FC236}">
                  <a16:creationId xmlns:a16="http://schemas.microsoft.com/office/drawing/2014/main" id="{656804A1-34B7-43F1-9302-DB91D0E3C5E5}"/>
                </a:ext>
              </a:extLst>
            </p:cNvPr>
            <p:cNvSpPr txBox="1">
              <a:spLocks/>
            </p:cNvSpPr>
            <p:nvPr userDrawn="1"/>
          </p:nvSpPr>
          <p:spPr>
            <a:xfrm>
              <a:off x="790165" y="3576588"/>
              <a:ext cx="10589444" cy="995809"/>
            </a:xfrm>
            <a:prstGeom prst="rect">
              <a:avLst/>
            </a:prstGeom>
          </p:spPr>
          <p:txBody>
            <a:bodyPr vert="horz" lIns="91440" tIns="45720" rIns="91440" bIns="45720" rtlCol="0" anchor="t">
              <a:noAutofit/>
            </a:bodyPr>
            <a:lstStyle>
              <a:lvl1pPr algn="ctr" defTabSz="914400" rtl="0" eaLnBrk="1" latinLnBrk="0" hangingPunct="1">
                <a:spcBef>
                  <a:spcPct val="0"/>
                </a:spcBef>
                <a:buNone/>
                <a:defRPr sz="5400" kern="1200" spc="-130" baseline="0">
                  <a:solidFill>
                    <a:schemeClr val="bg2"/>
                  </a:solidFill>
                  <a:latin typeface="Arial" pitchFamily="34" charset="0"/>
                  <a:ea typeface="+mj-ea"/>
                  <a:cs typeface="Arial" pitchFamily="34" charset="0"/>
                </a:defRPr>
              </a:lvl1pPr>
            </a:lstStyle>
            <a:p>
              <a:pPr fontAlgn="auto">
                <a:spcAft>
                  <a:spcPts val="0"/>
                </a:spcAft>
              </a:pPr>
              <a:r>
                <a:rPr lang="en-US" sz="4400">
                  <a:solidFill>
                    <a:schemeClr val="accent1"/>
                  </a:solidFill>
                </a:rPr>
                <a:t>The better </a:t>
              </a:r>
              <a:r>
                <a:rPr lang="en-US" sz="4400">
                  <a:solidFill>
                    <a:schemeClr val="tx2"/>
                  </a:solidFill>
                </a:rPr>
                <a:t>shopping experience</a:t>
              </a:r>
              <a:endParaRPr lang="en-GB" sz="4400">
                <a:solidFill>
                  <a:schemeClr val="tx2"/>
                </a:solidFill>
              </a:endParaRPr>
            </a:p>
          </p:txBody>
        </p:sp>
      </p:grpSp>
    </p:spTree>
    <p:extLst>
      <p:ext uri="{BB962C8B-B14F-4D97-AF65-F5344CB8AC3E}">
        <p14:creationId xmlns:p14="http://schemas.microsoft.com/office/powerpoint/2010/main" val="512676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ramed picture + coloured slide">
    <p:bg>
      <p:bgPr>
        <a:solidFill>
          <a:schemeClr val="tx2"/>
        </a:solidFill>
        <a:effectLst/>
      </p:bgPr>
    </p:bg>
    <p:spTree>
      <p:nvGrpSpPr>
        <p:cNvPr id="1" name=""/>
        <p:cNvGrpSpPr/>
        <p:nvPr/>
      </p:nvGrpSpPr>
      <p:grpSpPr>
        <a:xfrm>
          <a:off x="0" y="0"/>
          <a:ext cx="0" cy="0"/>
          <a:chOff x="0" y="0"/>
          <a:chExt cx="0" cy="0"/>
        </a:xfrm>
      </p:grpSpPr>
      <p:sp>
        <p:nvSpPr>
          <p:cNvPr id="7" name="Picture Placeholder 4"/>
          <p:cNvSpPr>
            <a:spLocks noGrp="1"/>
          </p:cNvSpPr>
          <p:nvPr>
            <p:ph type="pic" sz="quarter" idx="11"/>
          </p:nvPr>
        </p:nvSpPr>
        <p:spPr>
          <a:xfrm>
            <a:off x="0" y="0"/>
            <a:ext cx="5580063" cy="6851424"/>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51424">
                <a:moveTo>
                  <a:pt x="0" y="0"/>
                </a:moveTo>
                <a:lnTo>
                  <a:pt x="5580063" y="0"/>
                </a:lnTo>
                <a:lnTo>
                  <a:pt x="3402920" y="6851424"/>
                </a:lnTo>
                <a:lnTo>
                  <a:pt x="0" y="6840538"/>
                </a:lnTo>
                <a:lnTo>
                  <a:pt x="0" y="0"/>
                </a:lnTo>
                <a:close/>
              </a:path>
            </a:pathLst>
          </a:custGeom>
        </p:spPr>
        <p:txBody>
          <a:bodyPr/>
          <a:lstStyle>
            <a:lvl1pPr>
              <a:defRPr>
                <a:solidFill>
                  <a:schemeClr val="bg1"/>
                </a:solidFill>
              </a:defRPr>
            </a:lvl1pPr>
          </a:lstStyle>
          <a:p>
            <a:endParaRPr lang="en-GB"/>
          </a:p>
        </p:txBody>
      </p:sp>
      <p:sp>
        <p:nvSpPr>
          <p:cNvPr id="2" name="Title 1"/>
          <p:cNvSpPr>
            <a:spLocks noGrp="1"/>
          </p:cNvSpPr>
          <p:nvPr>
            <p:ph type="title"/>
          </p:nvPr>
        </p:nvSpPr>
        <p:spPr>
          <a:xfrm>
            <a:off x="5724847" y="1980109"/>
            <a:ext cx="5654762" cy="2940025"/>
          </a:xfrm>
        </p:spPr>
        <p:txBody>
          <a:bodyPr>
            <a:noAutofit/>
          </a:bodyPr>
          <a:lstStyle>
            <a:lvl1pPr algn="ctr">
              <a:defRPr sz="4000">
                <a:solidFill>
                  <a:schemeClr val="bg2"/>
                </a:solidFill>
              </a:defRPr>
            </a:lvl1p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864BB8D-94B4-466C-94BF-D114C83BF951}" type="slidenum">
              <a:rPr lang="en-GB" smtClean="0"/>
              <a:pPr/>
              <a:t>‹#›</a:t>
            </a:fld>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sp>
        <p:nvSpPr>
          <p:cNvPr id="8"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2017 – All rights reserved</a:t>
            </a:r>
            <a:endParaRPr lang="fr-FR"/>
          </a:p>
        </p:txBody>
      </p:sp>
    </p:spTree>
    <p:extLst>
      <p:ext uri="{BB962C8B-B14F-4D97-AF65-F5344CB8AC3E}">
        <p14:creationId xmlns:p14="http://schemas.microsoft.com/office/powerpoint/2010/main" val="109269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age">
    <p:spTree>
      <p:nvGrpSpPr>
        <p:cNvPr id="1" name=""/>
        <p:cNvGrpSpPr/>
        <p:nvPr/>
      </p:nvGrpSpPr>
      <p:grpSpPr>
        <a:xfrm>
          <a:off x="0" y="0"/>
          <a:ext cx="0" cy="0"/>
          <a:chOff x="0" y="0"/>
          <a:chExt cx="0" cy="0"/>
        </a:xfrm>
      </p:grpSpPr>
      <p:sp>
        <p:nvSpPr>
          <p:cNvPr id="2" name="Title 1"/>
          <p:cNvSpPr>
            <a:spLocks noGrp="1"/>
          </p:cNvSpPr>
          <p:nvPr>
            <p:ph type="title"/>
          </p:nvPr>
        </p:nvSpPr>
        <p:spPr>
          <a:xfrm>
            <a:off x="972319" y="408236"/>
            <a:ext cx="10297144" cy="1139825"/>
          </a:xfrm>
        </p:spPr>
        <p:txBody>
          <a:bodyPr/>
          <a:lstStyle/>
          <a:p>
            <a:r>
              <a:rPr lang="en-US"/>
              <a:t>Click to edit Master title style</a:t>
            </a:r>
            <a:endParaRPr lang="en-GB"/>
          </a:p>
        </p:txBody>
      </p:sp>
      <p:sp>
        <p:nvSpPr>
          <p:cNvPr id="3" name="Slide Number Placeholder 2"/>
          <p:cNvSpPr>
            <a:spLocks noGrp="1"/>
          </p:cNvSpPr>
          <p:nvPr>
            <p:ph type="sldNum" sz="quarter" idx="10"/>
          </p:nvPr>
        </p:nvSpPr>
        <p:spPr>
          <a:xfrm>
            <a:off x="468263" y="6369099"/>
            <a:ext cx="503287" cy="363538"/>
          </a:xfrm>
        </p:spPr>
        <p:txBody>
          <a:bodyPr/>
          <a:lstStyle/>
          <a:p>
            <a:fld id="{C864BB8D-94B4-466C-94BF-D114C83BF951}" type="slidenum">
              <a:rPr lang="en-GB" smtClean="0"/>
              <a:pPr/>
              <a:t>‹#›</a:t>
            </a:fld>
            <a:endParaRPr lang="en-GB"/>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4155" y="5904252"/>
            <a:ext cx="885348" cy="540353"/>
          </a:xfrm>
          <a:prstGeom prst="rect">
            <a:avLst/>
          </a:prstGeom>
        </p:spPr>
      </p:pic>
      <p:sp>
        <p:nvSpPr>
          <p:cNvPr id="7" name="Text Placeholder 6"/>
          <p:cNvSpPr>
            <a:spLocks noGrp="1"/>
          </p:cNvSpPr>
          <p:nvPr>
            <p:ph type="body" sz="quarter" idx="11"/>
          </p:nvPr>
        </p:nvSpPr>
        <p:spPr>
          <a:xfrm>
            <a:off x="971550" y="2001600"/>
            <a:ext cx="10297913" cy="3959671"/>
          </a:xfrm>
        </p:spPr>
        <p:txBody>
          <a:bodyPr/>
          <a:lstStyle>
            <a:lvl2pPr marL="174625" indent="-174625">
              <a:defRPr b="0"/>
            </a:lvl2pPr>
            <a:lvl3pPr marL="446088" indent="-182563">
              <a:defRPr/>
            </a:lvl3pPr>
          </a:lstStyle>
          <a:p>
            <a:pPr lvl="0"/>
            <a:r>
              <a:rPr lang="en-US" dirty="0"/>
              <a:t>Click to edit Master text styles</a:t>
            </a:r>
          </a:p>
          <a:p>
            <a:pPr lvl="1"/>
            <a:r>
              <a:rPr lang="en-US" dirty="0"/>
              <a:t>Second level</a:t>
            </a:r>
          </a:p>
          <a:p>
            <a:pPr lvl="2"/>
            <a:r>
              <a:rPr lang="en-US" dirty="0"/>
              <a:t>Third level</a:t>
            </a:r>
          </a:p>
        </p:txBody>
      </p:sp>
      <p:sp>
        <p:nvSpPr>
          <p:cNvPr id="9"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2018 – All rights reserved</a:t>
            </a:r>
            <a:endParaRPr lang="fr-FR" dirty="0"/>
          </a:p>
        </p:txBody>
      </p:sp>
    </p:spTree>
    <p:extLst>
      <p:ext uri="{BB962C8B-B14F-4D97-AF65-F5344CB8AC3E}">
        <p14:creationId xmlns:p14="http://schemas.microsoft.com/office/powerpoint/2010/main" val="2420916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oured 5th element and background picture">
    <p:bg>
      <p:bgPr>
        <a:solidFill>
          <a:schemeClr val="tx2"/>
        </a:solidFill>
        <a:effectLst/>
      </p:bgPr>
    </p:bg>
    <p:spTree>
      <p:nvGrpSpPr>
        <p:cNvPr id="1" name=""/>
        <p:cNvGrpSpPr/>
        <p:nvPr/>
      </p:nvGrpSpPr>
      <p:grpSpPr>
        <a:xfrm>
          <a:off x="0" y="0"/>
          <a:ext cx="0" cy="0"/>
          <a:chOff x="0" y="0"/>
          <a:chExt cx="0" cy="0"/>
        </a:xfrm>
      </p:grpSpPr>
      <p:sp>
        <p:nvSpPr>
          <p:cNvPr id="7" name="Picture Placeholder 4"/>
          <p:cNvSpPr>
            <a:spLocks noGrp="1"/>
          </p:cNvSpPr>
          <p:nvPr>
            <p:ph type="pic" sz="quarter" idx="11"/>
          </p:nvPr>
        </p:nvSpPr>
        <p:spPr>
          <a:xfrm>
            <a:off x="0" y="0"/>
            <a:ext cx="5580063" cy="6851424"/>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51424">
                <a:moveTo>
                  <a:pt x="0" y="0"/>
                </a:moveTo>
                <a:lnTo>
                  <a:pt x="5580063" y="0"/>
                </a:lnTo>
                <a:lnTo>
                  <a:pt x="3402920" y="6851424"/>
                </a:lnTo>
                <a:lnTo>
                  <a:pt x="0" y="6840538"/>
                </a:lnTo>
                <a:lnTo>
                  <a:pt x="0" y="0"/>
                </a:lnTo>
                <a:close/>
              </a:path>
            </a:pathLst>
          </a:custGeom>
        </p:spPr>
        <p:txBody>
          <a:bodyPr/>
          <a:lstStyle/>
          <a:p>
            <a:endParaRPr lang="en-GB"/>
          </a:p>
        </p:txBody>
      </p:sp>
      <p:sp>
        <p:nvSpPr>
          <p:cNvPr id="2" name="Title 1"/>
          <p:cNvSpPr>
            <a:spLocks noGrp="1"/>
          </p:cNvSpPr>
          <p:nvPr>
            <p:ph type="title"/>
          </p:nvPr>
        </p:nvSpPr>
        <p:spPr>
          <a:xfrm>
            <a:off x="8206989" y="2484165"/>
            <a:ext cx="3566530" cy="2940025"/>
          </a:xfrm>
        </p:spPr>
        <p:txBody>
          <a:bodyPr>
            <a:noAutofit/>
          </a:bodyPr>
          <a:lstStyle>
            <a:lvl1pPr algn="r">
              <a:defRPr sz="4000">
                <a:solidFill>
                  <a:schemeClr val="bg2"/>
                </a:solidFill>
              </a:defRPr>
            </a:lvl1p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864BB8D-94B4-466C-94BF-D114C83BF951}" type="slidenum">
              <a:rPr lang="en-GB" smtClean="0"/>
              <a:pPr/>
              <a:t>‹#›</a:t>
            </a:fld>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sp>
        <p:nvSpPr>
          <p:cNvPr id="4" name="Text Placeholder 3"/>
          <p:cNvSpPr>
            <a:spLocks noGrp="1"/>
          </p:cNvSpPr>
          <p:nvPr>
            <p:ph type="body" sz="quarter" idx="13"/>
          </p:nvPr>
        </p:nvSpPr>
        <p:spPr>
          <a:xfrm>
            <a:off x="467742" y="467941"/>
            <a:ext cx="2880841" cy="4608512"/>
          </a:xfrm>
        </p:spPr>
        <p:txBody>
          <a:bodyPr/>
          <a:lstStyle>
            <a:lvl1pPr>
              <a:defRPr sz="4000">
                <a:solidFill>
                  <a:schemeClr val="bg2"/>
                </a:solidFill>
              </a:defRPr>
            </a:lvl1pPr>
          </a:lstStyle>
          <a:p>
            <a:pPr lvl="0"/>
            <a:r>
              <a:rPr lang="en-US"/>
              <a:t>Edit Master text styles</a:t>
            </a:r>
          </a:p>
        </p:txBody>
      </p:sp>
      <p:sp>
        <p:nvSpPr>
          <p:cNvPr id="8"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2017 – All rights reserved</a:t>
            </a:r>
            <a:endParaRPr lang="fr-FR"/>
          </a:p>
        </p:txBody>
      </p:sp>
    </p:spTree>
    <p:extLst>
      <p:ext uri="{BB962C8B-B14F-4D97-AF65-F5344CB8AC3E}">
        <p14:creationId xmlns:p14="http://schemas.microsoft.com/office/powerpoint/2010/main" val="19487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ckground picture white logo">
    <p:spTree>
      <p:nvGrpSpPr>
        <p:cNvPr id="1" name=""/>
        <p:cNvGrpSpPr/>
        <p:nvPr/>
      </p:nvGrpSpPr>
      <p:grpSpPr>
        <a:xfrm>
          <a:off x="0" y="0"/>
          <a:ext cx="0" cy="0"/>
          <a:chOff x="0" y="0"/>
          <a:chExt cx="0" cy="0"/>
        </a:xfrm>
      </p:grpSpPr>
      <p:sp>
        <p:nvSpPr>
          <p:cNvPr id="2" name="Title 1"/>
          <p:cNvSpPr>
            <a:spLocks noGrp="1"/>
          </p:cNvSpPr>
          <p:nvPr>
            <p:ph type="title"/>
          </p:nvPr>
        </p:nvSpPr>
        <p:spPr>
          <a:xfrm>
            <a:off x="936316" y="1992412"/>
            <a:ext cx="10297144" cy="1139825"/>
          </a:xfrm>
        </p:spPr>
        <p:txBody>
          <a:bodyPr/>
          <a:lstStyle>
            <a:lvl1pPr algn="ctr">
              <a:defRPr b="0">
                <a:solidFill>
                  <a:schemeClr val="bg2"/>
                </a:solidFill>
              </a:defRPr>
            </a:lvl1p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sp>
        <p:nvSpPr>
          <p:cNvPr id="5"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2"/>
                </a:solidFill>
              </a:defRPr>
            </a:lvl1pPr>
          </a:lstStyle>
          <a:p>
            <a:r>
              <a:rPr lang="en-US"/>
              <a:t>© HL Display 2017 – All rights reserved</a:t>
            </a:r>
            <a:endParaRPr lang="fr-FR"/>
          </a:p>
        </p:txBody>
      </p:sp>
    </p:spTree>
    <p:extLst>
      <p:ext uri="{BB962C8B-B14F-4D97-AF65-F5344CB8AC3E}">
        <p14:creationId xmlns:p14="http://schemas.microsoft.com/office/powerpoint/2010/main" val="867410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Layou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8363" y="1992412"/>
            <a:ext cx="9433048" cy="2291953"/>
          </a:xfrm>
        </p:spPr>
        <p:txBody>
          <a:bodyPr>
            <a:noAutofit/>
          </a:bodyPr>
          <a:lstStyle>
            <a:lvl1pPr algn="ctr">
              <a:defRPr sz="9600" b="1">
                <a:solidFill>
                  <a:schemeClr val="bg2"/>
                </a:solidFill>
              </a:defRPr>
            </a:lvl1pPr>
          </a:lstStyle>
          <a:p>
            <a:r>
              <a:rPr lang="en-US"/>
              <a:t>Click to edit Master title style</a:t>
            </a:r>
            <a:endParaRPr lang="en-GB"/>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sp>
        <p:nvSpPr>
          <p:cNvPr id="7" name="Text Placeholder 6"/>
          <p:cNvSpPr>
            <a:spLocks noGrp="1"/>
          </p:cNvSpPr>
          <p:nvPr>
            <p:ph type="body" sz="quarter" idx="10"/>
          </p:nvPr>
        </p:nvSpPr>
        <p:spPr>
          <a:xfrm>
            <a:off x="468957" y="6156127"/>
            <a:ext cx="4895850" cy="287873"/>
          </a:xfrm>
        </p:spPr>
        <p:txBody>
          <a:bodyPr>
            <a:normAutofit/>
          </a:bodyPr>
          <a:lstStyle>
            <a:lvl1pPr>
              <a:defRPr sz="1300">
                <a:solidFill>
                  <a:schemeClr val="bg2"/>
                </a:solidFill>
              </a:defRPr>
            </a:lvl1pPr>
          </a:lstStyle>
          <a:p>
            <a:pPr lvl="0"/>
            <a:r>
              <a:rPr lang="en-US"/>
              <a:t>Click to edit Master text styles</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20591" y="5278388"/>
            <a:ext cx="1830986" cy="878185"/>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764407" y="5295815"/>
            <a:ext cx="1584176" cy="878185"/>
          </a:xfrm>
          <a:prstGeom prst="rect">
            <a:avLst/>
          </a:prstGeom>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24247" y="5167007"/>
            <a:ext cx="1584176" cy="878185"/>
          </a:xfrm>
          <a:prstGeom prst="rect">
            <a:avLst/>
          </a:prstGeom>
        </p:spPr>
      </p:pic>
      <p:pic>
        <p:nvPicPr>
          <p:cNvPr id="13" name="Picture 12"/>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439618" y="5213799"/>
            <a:ext cx="1941413" cy="1006918"/>
          </a:xfrm>
          <a:prstGeom prst="rect">
            <a:avLst/>
          </a:prstGeom>
        </p:spPr>
      </p:pic>
    </p:spTree>
    <p:extLst>
      <p:ext uri="{BB962C8B-B14F-4D97-AF65-F5344CB8AC3E}">
        <p14:creationId xmlns:p14="http://schemas.microsoft.com/office/powerpoint/2010/main" val="3056808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 color for 5th element and white bacground">
    <p:spTree>
      <p:nvGrpSpPr>
        <p:cNvPr id="1" name=""/>
        <p:cNvGrpSpPr/>
        <p:nvPr/>
      </p:nvGrpSpPr>
      <p:grpSpPr>
        <a:xfrm>
          <a:off x="0" y="0"/>
          <a:ext cx="0" cy="0"/>
          <a:chOff x="0" y="0"/>
          <a:chExt cx="0" cy="0"/>
        </a:xfrm>
      </p:grpSpPr>
      <p:sp>
        <p:nvSpPr>
          <p:cNvPr id="5" name="Freeform 4"/>
          <p:cNvSpPr/>
          <p:nvPr userDrawn="1"/>
        </p:nvSpPr>
        <p:spPr>
          <a:xfrm>
            <a:off x="-28576" y="1146412"/>
            <a:ext cx="7806519" cy="3712191"/>
          </a:xfrm>
          <a:custGeom>
            <a:avLst/>
            <a:gdLst>
              <a:gd name="connsiteX0" fmla="*/ 0 w 7806519"/>
              <a:gd name="connsiteY0" fmla="*/ 0 h 3712191"/>
              <a:gd name="connsiteX1" fmla="*/ 7806519 w 7806519"/>
              <a:gd name="connsiteY1" fmla="*/ 0 h 3712191"/>
              <a:gd name="connsiteX2" fmla="*/ 6564573 w 7806519"/>
              <a:gd name="connsiteY2" fmla="*/ 3712191 h 3712191"/>
              <a:gd name="connsiteX3" fmla="*/ 13648 w 7806519"/>
              <a:gd name="connsiteY3" fmla="*/ 3712191 h 3712191"/>
              <a:gd name="connsiteX4" fmla="*/ 0 w 7806519"/>
              <a:gd name="connsiteY4" fmla="*/ 0 h 3712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6519" h="3712191">
                <a:moveTo>
                  <a:pt x="0" y="0"/>
                </a:moveTo>
                <a:lnTo>
                  <a:pt x="7806519" y="0"/>
                </a:lnTo>
                <a:lnTo>
                  <a:pt x="6564573" y="3712191"/>
                </a:lnTo>
                <a:lnTo>
                  <a:pt x="13648" y="3712191"/>
                </a:lnTo>
                <a:cubicBezTo>
                  <a:pt x="9099" y="2474794"/>
                  <a:pt x="4549" y="1237397"/>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972000" y="2772365"/>
            <a:ext cx="5616000" cy="1512000"/>
          </a:xfrm>
          <a:prstGeom prst="rect">
            <a:avLst/>
          </a:prstGeom>
        </p:spPr>
        <p:txBody>
          <a:bodyPr>
            <a:noAutofit/>
          </a:bodyPr>
          <a:lstStyle>
            <a:lvl1pPr>
              <a:defRPr>
                <a:latin typeface="Helvetica LT Std Light" panose="020B0403020202020204" pitchFamily="34" charset="0"/>
              </a:defRPr>
            </a:lvl1pPr>
          </a:lstStyle>
          <a:p>
            <a:r>
              <a:rPr lang="en-US"/>
              <a:t>Click to edit Master title style</a:t>
            </a:r>
            <a:endParaRPr lang="en-GB"/>
          </a:p>
        </p:txBody>
      </p:sp>
      <p:sp>
        <p:nvSpPr>
          <p:cNvPr id="3" name="Subtitle 2"/>
          <p:cNvSpPr>
            <a:spLocks noGrp="1"/>
          </p:cNvSpPr>
          <p:nvPr>
            <p:ph type="subTitle" idx="1" hasCustomPrompt="1"/>
          </p:nvPr>
        </p:nvSpPr>
        <p:spPr>
          <a:xfrm>
            <a:off x="972000" y="4305600"/>
            <a:ext cx="5616000" cy="410400"/>
          </a:xfrm>
          <a:prstGeom prst="rect">
            <a:avLst/>
          </a:prstGeom>
        </p:spPr>
        <p:txBody>
          <a:bodyPr>
            <a:noAutofit/>
          </a:bodyPr>
          <a:lstStyle>
            <a:lvl1pPr marL="0" indent="0" algn="l">
              <a:buNone/>
              <a:defRPr baseline="0">
                <a:solidFill>
                  <a:schemeClr val="bg1"/>
                </a:solidFill>
                <a:latin typeface="HelveticaNeueLT Std Med"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1430" y="1764084"/>
            <a:ext cx="1469814" cy="900000"/>
          </a:xfrm>
          <a:prstGeom prst="rect">
            <a:avLst/>
          </a:prstGeom>
        </p:spPr>
      </p:pic>
    </p:spTree>
    <p:extLst>
      <p:ext uri="{BB962C8B-B14F-4D97-AF65-F5344CB8AC3E}">
        <p14:creationId xmlns:p14="http://schemas.microsoft.com/office/powerpoint/2010/main" val="4285699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ransparent colour for picture background">
    <p:spTree>
      <p:nvGrpSpPr>
        <p:cNvPr id="1" name=""/>
        <p:cNvGrpSpPr/>
        <p:nvPr/>
      </p:nvGrpSpPr>
      <p:grpSpPr>
        <a:xfrm>
          <a:off x="0" y="0"/>
          <a:ext cx="0" cy="0"/>
          <a:chOff x="0" y="0"/>
          <a:chExt cx="0" cy="0"/>
        </a:xfrm>
      </p:grpSpPr>
      <p:sp>
        <p:nvSpPr>
          <p:cNvPr id="5" name="Freeform 4"/>
          <p:cNvSpPr/>
          <p:nvPr userDrawn="1"/>
        </p:nvSpPr>
        <p:spPr>
          <a:xfrm>
            <a:off x="-28576" y="1146412"/>
            <a:ext cx="7806519" cy="3712191"/>
          </a:xfrm>
          <a:custGeom>
            <a:avLst/>
            <a:gdLst>
              <a:gd name="connsiteX0" fmla="*/ 0 w 7806519"/>
              <a:gd name="connsiteY0" fmla="*/ 0 h 3712191"/>
              <a:gd name="connsiteX1" fmla="*/ 7806519 w 7806519"/>
              <a:gd name="connsiteY1" fmla="*/ 0 h 3712191"/>
              <a:gd name="connsiteX2" fmla="*/ 6564573 w 7806519"/>
              <a:gd name="connsiteY2" fmla="*/ 3712191 h 3712191"/>
              <a:gd name="connsiteX3" fmla="*/ 13648 w 7806519"/>
              <a:gd name="connsiteY3" fmla="*/ 3712191 h 3712191"/>
              <a:gd name="connsiteX4" fmla="*/ 0 w 7806519"/>
              <a:gd name="connsiteY4" fmla="*/ 0 h 3712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6519" h="3712191">
                <a:moveTo>
                  <a:pt x="0" y="0"/>
                </a:moveTo>
                <a:lnTo>
                  <a:pt x="7806519" y="0"/>
                </a:lnTo>
                <a:lnTo>
                  <a:pt x="6564573" y="3712191"/>
                </a:lnTo>
                <a:lnTo>
                  <a:pt x="13648" y="3712191"/>
                </a:lnTo>
                <a:cubicBezTo>
                  <a:pt x="9099" y="2474794"/>
                  <a:pt x="4549" y="1237397"/>
                  <a:pt x="0" y="0"/>
                </a:cubicBezTo>
                <a:close/>
              </a:path>
            </a:pathLst>
          </a:cu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972000" y="2772000"/>
            <a:ext cx="5616000" cy="1512000"/>
          </a:xfrm>
          <a:prstGeom prst="rect">
            <a:avLst/>
          </a:prstGeom>
        </p:spPr>
        <p:txBody>
          <a:bodyPr>
            <a:noAutofit/>
          </a:bodyPr>
          <a:lstStyle/>
          <a:p>
            <a:r>
              <a:rPr lang="en-US"/>
              <a:t>Click to edit Master title style</a:t>
            </a:r>
            <a:endParaRPr lang="en-GB"/>
          </a:p>
        </p:txBody>
      </p:sp>
      <p:sp>
        <p:nvSpPr>
          <p:cNvPr id="3" name="Subtitle 2"/>
          <p:cNvSpPr>
            <a:spLocks noGrp="1"/>
          </p:cNvSpPr>
          <p:nvPr>
            <p:ph type="subTitle" idx="1" hasCustomPrompt="1"/>
          </p:nvPr>
        </p:nvSpPr>
        <p:spPr>
          <a:xfrm>
            <a:off x="972000" y="4305600"/>
            <a:ext cx="5616000" cy="410400"/>
          </a:xfrm>
          <a:prstGeom prst="rect">
            <a:avLst/>
          </a:prstGeom>
        </p:spPr>
        <p:txBody>
          <a:bodyPr>
            <a:noAutofit/>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1430" y="1764084"/>
            <a:ext cx="1469814" cy="900000"/>
          </a:xfrm>
          <a:prstGeom prst="rect">
            <a:avLst/>
          </a:prstGeom>
        </p:spPr>
      </p:pic>
    </p:spTree>
    <p:extLst>
      <p:ext uri="{BB962C8B-B14F-4D97-AF65-F5344CB8AC3E}">
        <p14:creationId xmlns:p14="http://schemas.microsoft.com/office/powerpoint/2010/main" val="2753386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Chapter page">
    <p:spTree>
      <p:nvGrpSpPr>
        <p:cNvPr id="1" name=""/>
        <p:cNvGrpSpPr/>
        <p:nvPr/>
      </p:nvGrpSpPr>
      <p:grpSpPr>
        <a:xfrm>
          <a:off x="0" y="0"/>
          <a:ext cx="0" cy="0"/>
          <a:chOff x="0" y="0"/>
          <a:chExt cx="0" cy="0"/>
        </a:xfrm>
      </p:grpSpPr>
      <p:sp>
        <p:nvSpPr>
          <p:cNvPr id="2" name="Title 1"/>
          <p:cNvSpPr>
            <a:spLocks noGrp="1"/>
          </p:cNvSpPr>
          <p:nvPr>
            <p:ph type="title"/>
          </p:nvPr>
        </p:nvSpPr>
        <p:spPr>
          <a:xfrm>
            <a:off x="790165" y="1908101"/>
            <a:ext cx="10589444" cy="995809"/>
          </a:xfrm>
        </p:spPr>
        <p:txBody>
          <a:bodyPr>
            <a:noAutofit/>
          </a:bodyPr>
          <a:lstStyle>
            <a:lvl1pPr algn="ctr">
              <a:defRPr sz="5400">
                <a:solidFill>
                  <a:schemeClr val="bg2"/>
                </a:solidFill>
              </a:defRPr>
            </a:lvl1pPr>
          </a:lstStyle>
          <a:p>
            <a:r>
              <a:rPr lang="en-US"/>
              <a:t>Click to edit Master title style</a:t>
            </a:r>
            <a:endParaRPr lang="en-GB"/>
          </a:p>
        </p:txBody>
      </p:sp>
      <p:sp>
        <p:nvSpPr>
          <p:cNvPr id="6" name="Slide Number Placeholder 5"/>
          <p:cNvSpPr>
            <a:spLocks noGrp="1"/>
          </p:cNvSpPr>
          <p:nvPr>
            <p:ph type="sldNum" sz="quarter" idx="12"/>
          </p:nvPr>
        </p:nvSpPr>
        <p:spPr>
          <a:xfrm>
            <a:off x="972319" y="6369099"/>
            <a:ext cx="1152128" cy="363538"/>
          </a:xfrm>
          <a:prstGeom prst="rect">
            <a:avLst/>
          </a:prstGeom>
        </p:spPr>
        <p:txBody>
          <a:bodyPr/>
          <a:lstStyle/>
          <a:p>
            <a:fld id="{C864BB8D-94B4-466C-94BF-D114C83BF951}" type="slidenum">
              <a:rPr lang="en-GB" smtClean="0"/>
              <a:t>‹#›</a:t>
            </a:fld>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spTree>
    <p:extLst>
      <p:ext uri="{BB962C8B-B14F-4D97-AF65-F5344CB8AC3E}">
        <p14:creationId xmlns:p14="http://schemas.microsoft.com/office/powerpoint/2010/main" val="2954333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Title and textbox">
    <p:spTree>
      <p:nvGrpSpPr>
        <p:cNvPr id="1" name=""/>
        <p:cNvGrpSpPr/>
        <p:nvPr/>
      </p:nvGrpSpPr>
      <p:grpSpPr>
        <a:xfrm>
          <a:off x="0" y="0"/>
          <a:ext cx="0" cy="0"/>
          <a:chOff x="0" y="0"/>
          <a:chExt cx="0" cy="0"/>
        </a:xfrm>
      </p:grpSpPr>
      <p:grpSp>
        <p:nvGrpSpPr>
          <p:cNvPr id="3" name="Group 2"/>
          <p:cNvGrpSpPr/>
          <p:nvPr userDrawn="1"/>
        </p:nvGrpSpPr>
        <p:grpSpPr>
          <a:xfrm>
            <a:off x="11044206" y="6021588"/>
            <a:ext cx="779393" cy="477318"/>
            <a:chOff x="11044206" y="6021588"/>
            <a:chExt cx="779393" cy="477318"/>
          </a:xfrm>
        </p:grpSpPr>
        <p:sp>
          <p:nvSpPr>
            <p:cNvPr id="4" name="object 4"/>
            <p:cNvSpPr/>
            <p:nvPr/>
          </p:nvSpPr>
          <p:spPr>
            <a:xfrm>
              <a:off x="11044206" y="6116976"/>
              <a:ext cx="222793" cy="381930"/>
            </a:xfrm>
            <a:custGeom>
              <a:avLst/>
              <a:gdLst/>
              <a:ahLst/>
              <a:cxnLst/>
              <a:rect l="l" t="t" r="r" b="b"/>
              <a:pathLst>
                <a:path w="297815" h="510540">
                  <a:moveTo>
                    <a:pt x="297599" y="0"/>
                  </a:moveTo>
                  <a:lnTo>
                    <a:pt x="170091" y="0"/>
                  </a:lnTo>
                  <a:lnTo>
                    <a:pt x="0" y="510006"/>
                  </a:lnTo>
                  <a:lnTo>
                    <a:pt x="127508" y="510006"/>
                  </a:lnTo>
                  <a:lnTo>
                    <a:pt x="297599"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11220863" y="6116976"/>
              <a:ext cx="332526" cy="381930"/>
            </a:xfrm>
            <a:custGeom>
              <a:avLst/>
              <a:gdLst/>
              <a:ahLst/>
              <a:cxnLst/>
              <a:rect l="l" t="t" r="r" b="b"/>
              <a:pathLst>
                <a:path w="444500" h="510540">
                  <a:moveTo>
                    <a:pt x="443979" y="0"/>
                  </a:moveTo>
                  <a:lnTo>
                    <a:pt x="316471" y="0"/>
                  </a:lnTo>
                  <a:lnTo>
                    <a:pt x="231406" y="255003"/>
                  </a:lnTo>
                  <a:lnTo>
                    <a:pt x="40335" y="255003"/>
                  </a:lnTo>
                  <a:lnTo>
                    <a:pt x="0" y="375958"/>
                  </a:lnTo>
                  <a:lnTo>
                    <a:pt x="191084" y="375958"/>
                  </a:lnTo>
                  <a:lnTo>
                    <a:pt x="146367" y="510006"/>
                  </a:lnTo>
                  <a:lnTo>
                    <a:pt x="273875" y="510006"/>
                  </a:lnTo>
                  <a:lnTo>
                    <a:pt x="443979"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11506968" y="6021588"/>
              <a:ext cx="221367" cy="376705"/>
            </a:xfrm>
            <a:custGeom>
              <a:avLst/>
              <a:gdLst/>
              <a:ahLst/>
              <a:cxnLst/>
              <a:rect l="l" t="t" r="r" b="b"/>
              <a:pathLst>
                <a:path w="295909" h="503554">
                  <a:moveTo>
                    <a:pt x="295427" y="0"/>
                  </a:moveTo>
                  <a:lnTo>
                    <a:pt x="167919" y="0"/>
                  </a:lnTo>
                  <a:lnTo>
                    <a:pt x="0" y="503478"/>
                  </a:lnTo>
                  <a:lnTo>
                    <a:pt x="127533" y="503478"/>
                  </a:lnTo>
                  <a:lnTo>
                    <a:pt x="295427"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11650210" y="6307746"/>
              <a:ext cx="173389" cy="90732"/>
            </a:xfrm>
            <a:custGeom>
              <a:avLst/>
              <a:gdLst/>
              <a:ahLst/>
              <a:cxnLst/>
              <a:rect l="l" t="t" r="r" b="b"/>
              <a:pathLst>
                <a:path w="231775" h="121284">
                  <a:moveTo>
                    <a:pt x="231432" y="0"/>
                  </a:moveTo>
                  <a:lnTo>
                    <a:pt x="40347" y="0"/>
                  </a:lnTo>
                  <a:lnTo>
                    <a:pt x="0" y="120954"/>
                  </a:lnTo>
                  <a:lnTo>
                    <a:pt x="191160" y="120954"/>
                  </a:lnTo>
                  <a:lnTo>
                    <a:pt x="231432"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766568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Introduction presenta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972319" y="6369099"/>
            <a:ext cx="1152128" cy="363538"/>
          </a:xfrm>
          <a:prstGeom prst="rect">
            <a:avLst/>
          </a:prstGeom>
        </p:spPr>
        <p:txBody>
          <a:bodyPr/>
          <a:lstStyle/>
          <a:p>
            <a:fld id="{C864BB8D-94B4-466C-94BF-D114C83BF951}" type="slidenum">
              <a:rPr lang="en-GB" smtClean="0"/>
              <a:pPr/>
              <a:t>‹#›</a:t>
            </a:fld>
            <a:endParaRPr lang="en-GB"/>
          </a:p>
        </p:txBody>
      </p:sp>
      <p:sp>
        <p:nvSpPr>
          <p:cNvPr id="5" name="Picture Placeholder 4"/>
          <p:cNvSpPr>
            <a:spLocks noGrp="1"/>
          </p:cNvSpPr>
          <p:nvPr>
            <p:ph type="pic" sz="quarter" idx="11"/>
          </p:nvPr>
        </p:nvSpPr>
        <p:spPr>
          <a:xfrm>
            <a:off x="1" y="0"/>
            <a:ext cx="5580062" cy="6851424"/>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51424">
                <a:moveTo>
                  <a:pt x="0" y="0"/>
                </a:moveTo>
                <a:lnTo>
                  <a:pt x="5580063" y="0"/>
                </a:lnTo>
                <a:lnTo>
                  <a:pt x="3402920" y="6851424"/>
                </a:lnTo>
                <a:lnTo>
                  <a:pt x="0" y="6840538"/>
                </a:lnTo>
                <a:lnTo>
                  <a:pt x="0" y="0"/>
                </a:lnTo>
                <a:close/>
              </a:path>
            </a:pathLst>
          </a:custGeom>
        </p:spPr>
        <p:txBody>
          <a:bodyPr/>
          <a:lstStyle/>
          <a:p>
            <a:endParaRPr lang="en-GB"/>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4155" y="5904253"/>
            <a:ext cx="885348" cy="540353"/>
          </a:xfrm>
          <a:prstGeom prst="rect">
            <a:avLst/>
          </a:prstGeom>
        </p:spPr>
      </p:pic>
      <p:sp>
        <p:nvSpPr>
          <p:cNvPr id="7" name="Text Placeholder 6"/>
          <p:cNvSpPr>
            <a:spLocks noGrp="1"/>
          </p:cNvSpPr>
          <p:nvPr>
            <p:ph type="body" sz="quarter" idx="12"/>
          </p:nvPr>
        </p:nvSpPr>
        <p:spPr>
          <a:xfrm>
            <a:off x="5148784" y="2339355"/>
            <a:ext cx="5822950" cy="2305050"/>
          </a:xfrm>
        </p:spPr>
        <p:txBody>
          <a:bodyPr/>
          <a:lstStyle>
            <a:lvl1pPr>
              <a:defRPr sz="2998">
                <a:solidFill>
                  <a:schemeClr val="tx2"/>
                </a:solidFill>
              </a:defRPr>
            </a:lvl1pPr>
            <a:lvl2pPr>
              <a:defRPr b="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084235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Background picture white logo">
    <p:spTree>
      <p:nvGrpSpPr>
        <p:cNvPr id="1" name=""/>
        <p:cNvGrpSpPr/>
        <p:nvPr/>
      </p:nvGrpSpPr>
      <p:grpSpPr>
        <a:xfrm>
          <a:off x="0" y="0"/>
          <a:ext cx="0" cy="0"/>
          <a:chOff x="0" y="0"/>
          <a:chExt cx="0" cy="0"/>
        </a:xfrm>
      </p:grpSpPr>
      <p:sp>
        <p:nvSpPr>
          <p:cNvPr id="2" name="Title 1"/>
          <p:cNvSpPr>
            <a:spLocks noGrp="1"/>
          </p:cNvSpPr>
          <p:nvPr>
            <p:ph type="title"/>
          </p:nvPr>
        </p:nvSpPr>
        <p:spPr>
          <a:xfrm>
            <a:off x="936316" y="1992412"/>
            <a:ext cx="10297144" cy="1139825"/>
          </a:xfrm>
        </p:spPr>
        <p:txBody>
          <a:bodyPr/>
          <a:lstStyle>
            <a:lvl1pPr algn="ctr">
              <a:defRPr b="0">
                <a:solidFill>
                  <a:schemeClr val="bg2"/>
                </a:solidFill>
              </a:defRPr>
            </a:lvl1pPr>
          </a:lstStyle>
          <a:p>
            <a:r>
              <a:rPr lang="en-US"/>
              <a:t>Click to edit Master title style</a:t>
            </a:r>
            <a:endParaRPr lang="en-GB"/>
          </a:p>
        </p:txBody>
      </p:sp>
      <p:sp>
        <p:nvSpPr>
          <p:cNvPr id="3" name="Slide Number Placeholder 2"/>
          <p:cNvSpPr>
            <a:spLocks noGrp="1"/>
          </p:cNvSpPr>
          <p:nvPr>
            <p:ph type="sldNum" sz="quarter" idx="10"/>
          </p:nvPr>
        </p:nvSpPr>
        <p:spPr>
          <a:xfrm>
            <a:off x="972319" y="6369099"/>
            <a:ext cx="1152128" cy="363538"/>
          </a:xfrm>
          <a:prstGeom prst="rect">
            <a:avLst/>
          </a:prstGeom>
        </p:spPr>
        <p:txBody>
          <a:bodyPr/>
          <a:lstStyle/>
          <a:p>
            <a:fld id="{C864BB8D-94B4-466C-94BF-D114C83BF951}" type="slidenum">
              <a:rPr lang="en-GB" smtClean="0"/>
              <a:pPr/>
              <a:t>‹#›</a:t>
            </a:fld>
            <a:endParaRPr lang="en-GB"/>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spTree>
    <p:extLst>
      <p:ext uri="{BB962C8B-B14F-4D97-AF65-F5344CB8AC3E}">
        <p14:creationId xmlns:p14="http://schemas.microsoft.com/office/powerpoint/2010/main" val="34910231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DA55AEA-CE44-4BDE-BFD4-91A7C9CBE104}" type="datetime1">
              <a:rPr lang="en-GB" smtClean="0"/>
              <a:t>16/04/2020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972319" y="6369099"/>
            <a:ext cx="1152128" cy="363538"/>
          </a:xfrm>
          <a:prstGeom prst="rect">
            <a:avLst/>
          </a:prstGeom>
        </p:spPr>
        <p:txBody>
          <a:bodyPr/>
          <a:lstStyle/>
          <a:p>
            <a:fld id="{1DF9C3AE-ADEC-43A4-ABFF-B9D3057E0680}" type="slidenum">
              <a:rPr lang="en-GB" smtClean="0"/>
              <a:t>‹#›</a:t>
            </a:fld>
            <a:endParaRPr lang="en-GB"/>
          </a:p>
        </p:txBody>
      </p:sp>
    </p:spTree>
    <p:extLst>
      <p:ext uri="{BB962C8B-B14F-4D97-AF65-F5344CB8AC3E}">
        <p14:creationId xmlns:p14="http://schemas.microsoft.com/office/powerpoint/2010/main" val="2419839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ose ups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4" name="Picture Placeholder 4"/>
          <p:cNvSpPr>
            <a:spLocks noGrp="1"/>
          </p:cNvSpPr>
          <p:nvPr>
            <p:ph type="pic" sz="quarter" idx="12"/>
          </p:nvPr>
        </p:nvSpPr>
        <p:spPr>
          <a:xfrm>
            <a:off x="5051684" y="1680210"/>
            <a:ext cx="3444632" cy="3180218"/>
          </a:xfrm>
        </p:spPr>
        <p:txBody>
          <a:bodyPr/>
          <a:lstStyle/>
          <a:p>
            <a:endParaRPr lang="fr-FR"/>
          </a:p>
        </p:txBody>
      </p:sp>
      <p:sp>
        <p:nvSpPr>
          <p:cNvPr id="5" name="Picture Placeholder 4"/>
          <p:cNvSpPr>
            <a:spLocks noGrp="1"/>
          </p:cNvSpPr>
          <p:nvPr>
            <p:ph type="pic" sz="quarter" idx="13"/>
          </p:nvPr>
        </p:nvSpPr>
        <p:spPr>
          <a:xfrm>
            <a:off x="8725143" y="1680210"/>
            <a:ext cx="3444632" cy="3180218"/>
          </a:xfrm>
        </p:spPr>
        <p:txBody>
          <a:bodyPr/>
          <a:lstStyle/>
          <a:p>
            <a:endParaRPr lang="fr-FR"/>
          </a:p>
        </p:txBody>
      </p:sp>
      <p:sp>
        <p:nvSpPr>
          <p:cNvPr id="6" name="Text Placeholder 15"/>
          <p:cNvSpPr>
            <a:spLocks noGrp="1"/>
          </p:cNvSpPr>
          <p:nvPr>
            <p:ph type="body" sz="quarter" idx="17"/>
          </p:nvPr>
        </p:nvSpPr>
        <p:spPr>
          <a:xfrm>
            <a:off x="1188343" y="5076230"/>
            <a:ext cx="3634482" cy="360263"/>
          </a:xfrm>
        </p:spPr>
        <p:txBody>
          <a:bodyPr>
            <a:noAutofit/>
          </a:bodyPr>
          <a:lstStyle>
            <a:lvl1pPr>
              <a:defRPr sz="1600"/>
            </a:lvl1pPr>
          </a:lstStyle>
          <a:p>
            <a:pPr lvl="0"/>
            <a:r>
              <a:rPr lang="en-US" dirty="0"/>
              <a:t>Edit Master text styles</a:t>
            </a:r>
          </a:p>
        </p:txBody>
      </p:sp>
      <p:sp>
        <p:nvSpPr>
          <p:cNvPr id="7" name="Text Placeholder 15"/>
          <p:cNvSpPr>
            <a:spLocks noGrp="1"/>
          </p:cNvSpPr>
          <p:nvPr>
            <p:ph type="body" sz="quarter" idx="18"/>
          </p:nvPr>
        </p:nvSpPr>
        <p:spPr>
          <a:xfrm>
            <a:off x="5042822" y="5076230"/>
            <a:ext cx="3444907" cy="360263"/>
          </a:xfrm>
        </p:spPr>
        <p:txBody>
          <a:bodyPr>
            <a:noAutofit/>
          </a:bodyPr>
          <a:lstStyle>
            <a:lvl1pPr>
              <a:defRPr sz="1600"/>
            </a:lvl1pPr>
          </a:lstStyle>
          <a:p>
            <a:pPr lvl="0"/>
            <a:r>
              <a:rPr lang="en-US" dirty="0"/>
              <a:t>Edit Master text styles</a:t>
            </a:r>
          </a:p>
        </p:txBody>
      </p:sp>
      <p:sp>
        <p:nvSpPr>
          <p:cNvPr id="8" name="Text Placeholder 15"/>
          <p:cNvSpPr>
            <a:spLocks noGrp="1"/>
          </p:cNvSpPr>
          <p:nvPr>
            <p:ph type="body" sz="quarter" idx="19"/>
          </p:nvPr>
        </p:nvSpPr>
        <p:spPr>
          <a:xfrm>
            <a:off x="8707694" y="5076230"/>
            <a:ext cx="3444907" cy="360263"/>
          </a:xfrm>
        </p:spPr>
        <p:txBody>
          <a:bodyPr>
            <a:noAutofit/>
          </a:bodyPr>
          <a:lstStyle>
            <a:lvl1pPr>
              <a:defRPr sz="1600"/>
            </a:lvl1pPr>
          </a:lstStyle>
          <a:p>
            <a:pPr lvl="0"/>
            <a:r>
              <a:rPr lang="en-US" dirty="0"/>
              <a:t>Edit Master text styles</a:t>
            </a:r>
          </a:p>
        </p:txBody>
      </p:sp>
      <p:sp>
        <p:nvSpPr>
          <p:cNvPr id="9" name="Picture Placeholder 28"/>
          <p:cNvSpPr>
            <a:spLocks noGrp="1"/>
          </p:cNvSpPr>
          <p:nvPr>
            <p:ph type="pic" sz="quarter" idx="20"/>
          </p:nvPr>
        </p:nvSpPr>
        <p:spPr>
          <a:xfrm>
            <a:off x="1239053" y="1680210"/>
            <a:ext cx="3583772" cy="3161274"/>
          </a:xfrm>
          <a:custGeom>
            <a:avLst/>
            <a:gdLst>
              <a:gd name="connsiteX0" fmla="*/ 0 w 3444875"/>
              <a:gd name="connsiteY0" fmla="*/ 3149699 h 3149699"/>
              <a:gd name="connsiteX1" fmla="*/ 787425 w 3444875"/>
              <a:gd name="connsiteY1" fmla="*/ 0 h 3149699"/>
              <a:gd name="connsiteX2" fmla="*/ 3444875 w 3444875"/>
              <a:gd name="connsiteY2" fmla="*/ 0 h 3149699"/>
              <a:gd name="connsiteX3" fmla="*/ 2657450 w 3444875"/>
              <a:gd name="connsiteY3" fmla="*/ 3149699 h 3149699"/>
              <a:gd name="connsiteX4" fmla="*/ 0 w 3444875"/>
              <a:gd name="connsiteY4" fmla="*/ 3149699 h 3149699"/>
              <a:gd name="connsiteX0" fmla="*/ 0 w 3444875"/>
              <a:gd name="connsiteY0" fmla="*/ 3149699 h 3161274"/>
              <a:gd name="connsiteX1" fmla="*/ 787425 w 3444875"/>
              <a:gd name="connsiteY1" fmla="*/ 0 h 3161274"/>
              <a:gd name="connsiteX2" fmla="*/ 3444875 w 3444875"/>
              <a:gd name="connsiteY2" fmla="*/ 0 h 3161274"/>
              <a:gd name="connsiteX3" fmla="*/ 3375081 w 3444875"/>
              <a:gd name="connsiteY3" fmla="*/ 3161274 h 3161274"/>
              <a:gd name="connsiteX4" fmla="*/ 0 w 3444875"/>
              <a:gd name="connsiteY4" fmla="*/ 3149699 h 3161274"/>
              <a:gd name="connsiteX0" fmla="*/ 0 w 3444875"/>
              <a:gd name="connsiteY0" fmla="*/ 3149699 h 3161274"/>
              <a:gd name="connsiteX1" fmla="*/ 787425 w 3444875"/>
              <a:gd name="connsiteY1" fmla="*/ 0 h 3161274"/>
              <a:gd name="connsiteX2" fmla="*/ 3444875 w 3444875"/>
              <a:gd name="connsiteY2" fmla="*/ 0 h 3161274"/>
              <a:gd name="connsiteX3" fmla="*/ 3432955 w 3444875"/>
              <a:gd name="connsiteY3" fmla="*/ 3161274 h 3161274"/>
              <a:gd name="connsiteX4" fmla="*/ 0 w 3444875"/>
              <a:gd name="connsiteY4" fmla="*/ 3149699 h 3161274"/>
              <a:gd name="connsiteX0" fmla="*/ 0 w 3583772"/>
              <a:gd name="connsiteY0" fmla="*/ 3161274 h 3161274"/>
              <a:gd name="connsiteX1" fmla="*/ 926322 w 3583772"/>
              <a:gd name="connsiteY1" fmla="*/ 0 h 3161274"/>
              <a:gd name="connsiteX2" fmla="*/ 3583772 w 3583772"/>
              <a:gd name="connsiteY2" fmla="*/ 0 h 3161274"/>
              <a:gd name="connsiteX3" fmla="*/ 3571852 w 3583772"/>
              <a:gd name="connsiteY3" fmla="*/ 3161274 h 3161274"/>
              <a:gd name="connsiteX4" fmla="*/ 0 w 3583772"/>
              <a:gd name="connsiteY4" fmla="*/ 3161274 h 3161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772" h="3161274">
                <a:moveTo>
                  <a:pt x="0" y="3161274"/>
                </a:moveTo>
                <a:lnTo>
                  <a:pt x="926322" y="0"/>
                </a:lnTo>
                <a:lnTo>
                  <a:pt x="3583772" y="0"/>
                </a:lnTo>
                <a:cubicBezTo>
                  <a:pt x="3579799" y="1053758"/>
                  <a:pt x="3575825" y="2107516"/>
                  <a:pt x="3571852" y="3161274"/>
                </a:cubicBezTo>
                <a:lnTo>
                  <a:pt x="0" y="3161274"/>
                </a:lnTo>
                <a:close/>
              </a:path>
            </a:pathLst>
          </a:custGeom>
          <a:noFill/>
        </p:spPr>
        <p:txBody>
          <a:bodyPr/>
          <a:lstStyle/>
          <a:p>
            <a:endParaRPr lang="fr-FR"/>
          </a:p>
        </p:txBody>
      </p:sp>
      <p:sp>
        <p:nvSpPr>
          <p:cNvPr id="11"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2017 – All rights reserved</a:t>
            </a:r>
            <a:endParaRPr lang="fr-FR" dirty="0"/>
          </a:p>
        </p:txBody>
      </p:sp>
    </p:spTree>
    <p:extLst>
      <p:ext uri="{BB962C8B-B14F-4D97-AF65-F5344CB8AC3E}">
        <p14:creationId xmlns:p14="http://schemas.microsoft.com/office/powerpoint/2010/main" val="3403936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troduction presenta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5" name="Picture Placeholder 4"/>
          <p:cNvSpPr>
            <a:spLocks noGrp="1"/>
          </p:cNvSpPr>
          <p:nvPr>
            <p:ph type="pic" sz="quarter" idx="11"/>
          </p:nvPr>
        </p:nvSpPr>
        <p:spPr>
          <a:xfrm>
            <a:off x="0" y="0"/>
            <a:ext cx="5580063" cy="6851424"/>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51424">
                <a:moveTo>
                  <a:pt x="0" y="0"/>
                </a:moveTo>
                <a:lnTo>
                  <a:pt x="5580063" y="0"/>
                </a:lnTo>
                <a:lnTo>
                  <a:pt x="3402920" y="6851424"/>
                </a:lnTo>
                <a:lnTo>
                  <a:pt x="0" y="6840538"/>
                </a:lnTo>
                <a:lnTo>
                  <a:pt x="0" y="0"/>
                </a:lnTo>
                <a:close/>
              </a:path>
            </a:pathLst>
          </a:custGeom>
        </p:spPr>
        <p:txBody>
          <a:bodyPr/>
          <a:lstStyle/>
          <a:p>
            <a:endParaRPr lang="en-GB"/>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4155" y="5904252"/>
            <a:ext cx="885348" cy="540353"/>
          </a:xfrm>
          <a:prstGeom prst="rect">
            <a:avLst/>
          </a:prstGeom>
        </p:spPr>
      </p:pic>
      <p:sp>
        <p:nvSpPr>
          <p:cNvPr id="7" name="Text Placeholder 6"/>
          <p:cNvSpPr>
            <a:spLocks noGrp="1"/>
          </p:cNvSpPr>
          <p:nvPr>
            <p:ph type="body" sz="quarter" idx="12"/>
          </p:nvPr>
        </p:nvSpPr>
        <p:spPr>
          <a:xfrm>
            <a:off x="5148783" y="2339355"/>
            <a:ext cx="5822950" cy="2305050"/>
          </a:xfrm>
        </p:spPr>
        <p:txBody>
          <a:bodyPr/>
          <a:lstStyle>
            <a:lvl1pPr>
              <a:defRPr sz="4000">
                <a:solidFill>
                  <a:schemeClr val="tx2"/>
                </a:solidFill>
              </a:defRPr>
            </a:lvl1pPr>
            <a:lvl2pPr>
              <a:defRPr b="0"/>
            </a:lvl2pPr>
          </a:lstStyle>
          <a:p>
            <a:pPr lvl="0"/>
            <a:r>
              <a:rPr lang="en-US"/>
              <a:t>Click to edit Master text styles</a:t>
            </a:r>
          </a:p>
          <a:p>
            <a:pPr lvl="1"/>
            <a:r>
              <a:rPr lang="en-US"/>
              <a:t>Second level</a:t>
            </a:r>
          </a:p>
        </p:txBody>
      </p:sp>
      <p:sp>
        <p:nvSpPr>
          <p:cNvPr id="10"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2018 – All rights reserved</a:t>
            </a:r>
            <a:endParaRPr lang="fr-FR"/>
          </a:p>
        </p:txBody>
      </p:sp>
    </p:spTree>
    <p:extLst>
      <p:ext uri="{BB962C8B-B14F-4D97-AF65-F5344CB8AC3E}">
        <p14:creationId xmlns:p14="http://schemas.microsoft.com/office/powerpoint/2010/main" val="473798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ndard page">
    <p:spTree>
      <p:nvGrpSpPr>
        <p:cNvPr id="1" name=""/>
        <p:cNvGrpSpPr/>
        <p:nvPr/>
      </p:nvGrpSpPr>
      <p:grpSpPr>
        <a:xfrm>
          <a:off x="0" y="0"/>
          <a:ext cx="0" cy="0"/>
          <a:chOff x="0" y="0"/>
          <a:chExt cx="0" cy="0"/>
        </a:xfrm>
      </p:grpSpPr>
      <p:sp>
        <p:nvSpPr>
          <p:cNvPr id="2" name="Title 1"/>
          <p:cNvSpPr>
            <a:spLocks noGrp="1"/>
          </p:cNvSpPr>
          <p:nvPr>
            <p:ph type="title"/>
          </p:nvPr>
        </p:nvSpPr>
        <p:spPr>
          <a:xfrm>
            <a:off x="972319" y="408236"/>
            <a:ext cx="10297144" cy="1139825"/>
          </a:xfrm>
        </p:spPr>
        <p:txBody>
          <a:bodyPr/>
          <a:lstStyle/>
          <a:p>
            <a:r>
              <a:rPr lang="en-US"/>
              <a:t>Click to edit Master title style</a:t>
            </a:r>
            <a:endParaRPr lang="en-GB"/>
          </a:p>
        </p:txBody>
      </p:sp>
      <p:sp>
        <p:nvSpPr>
          <p:cNvPr id="3" name="Slide Number Placeholder 2"/>
          <p:cNvSpPr>
            <a:spLocks noGrp="1"/>
          </p:cNvSpPr>
          <p:nvPr>
            <p:ph type="sldNum" sz="quarter" idx="10"/>
          </p:nvPr>
        </p:nvSpPr>
        <p:spPr>
          <a:xfrm>
            <a:off x="468263" y="6369099"/>
            <a:ext cx="503287" cy="363538"/>
          </a:xfrm>
        </p:spPr>
        <p:txBody>
          <a:bodyPr/>
          <a:lstStyle>
            <a:lvl1pPr>
              <a:defRPr sz="1000"/>
            </a:lvl1pPr>
          </a:lstStyle>
          <a:p>
            <a:fld id="{C864BB8D-94B4-466C-94BF-D114C83BF951}" type="slidenum">
              <a:rPr lang="en-GB" smtClean="0"/>
              <a:pPr/>
              <a:t>‹#›</a:t>
            </a:fld>
            <a:endParaRPr lang="en-GB"/>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4155" y="5904252"/>
            <a:ext cx="885348" cy="540353"/>
          </a:xfrm>
          <a:prstGeom prst="rect">
            <a:avLst/>
          </a:prstGeom>
        </p:spPr>
      </p:pic>
      <p:sp>
        <p:nvSpPr>
          <p:cNvPr id="7" name="Text Placeholder 6"/>
          <p:cNvSpPr>
            <a:spLocks noGrp="1"/>
          </p:cNvSpPr>
          <p:nvPr>
            <p:ph type="body" sz="quarter" idx="11"/>
          </p:nvPr>
        </p:nvSpPr>
        <p:spPr>
          <a:xfrm>
            <a:off x="971550" y="2001600"/>
            <a:ext cx="10297913" cy="3959671"/>
          </a:xfrm>
        </p:spPr>
        <p:txBody>
          <a:bodyPr/>
          <a:lstStyle>
            <a:lvl2pPr marL="174625" indent="-174625">
              <a:defRPr b="0"/>
            </a:lvl2pPr>
            <a:lvl3pPr marL="446088" indent="-182563">
              <a:defRPr/>
            </a:lvl3pPr>
          </a:lstStyle>
          <a:p>
            <a:pPr lvl="0"/>
            <a:r>
              <a:rPr lang="en-US"/>
              <a:t>Click to edit Master text styles</a:t>
            </a:r>
          </a:p>
          <a:p>
            <a:pPr lvl="1"/>
            <a:r>
              <a:rPr lang="en-US"/>
              <a:t>Second level</a:t>
            </a:r>
          </a:p>
          <a:p>
            <a:pPr lvl="2"/>
            <a:r>
              <a:rPr lang="en-US"/>
              <a:t>Third level</a:t>
            </a:r>
          </a:p>
        </p:txBody>
      </p:sp>
      <p:sp>
        <p:nvSpPr>
          <p:cNvPr id="9"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2018 – All rights reserved</a:t>
            </a:r>
            <a:endParaRPr lang="fr-FR"/>
          </a:p>
        </p:txBody>
      </p:sp>
    </p:spTree>
    <p:extLst>
      <p:ext uri="{BB962C8B-B14F-4D97-AF65-F5344CB8AC3E}">
        <p14:creationId xmlns:p14="http://schemas.microsoft.com/office/powerpoint/2010/main" val="1362160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e ups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4" name="Picture Placeholder 4"/>
          <p:cNvSpPr>
            <a:spLocks noGrp="1"/>
          </p:cNvSpPr>
          <p:nvPr>
            <p:ph type="pic" sz="quarter" idx="12"/>
          </p:nvPr>
        </p:nvSpPr>
        <p:spPr>
          <a:xfrm>
            <a:off x="5051684" y="1680210"/>
            <a:ext cx="3444632" cy="3180218"/>
          </a:xfrm>
        </p:spPr>
        <p:txBody>
          <a:bodyPr/>
          <a:lstStyle/>
          <a:p>
            <a:endParaRPr lang="fr-FR"/>
          </a:p>
        </p:txBody>
      </p:sp>
      <p:sp>
        <p:nvSpPr>
          <p:cNvPr id="5" name="Picture Placeholder 4"/>
          <p:cNvSpPr>
            <a:spLocks noGrp="1"/>
          </p:cNvSpPr>
          <p:nvPr>
            <p:ph type="pic" sz="quarter" idx="13"/>
          </p:nvPr>
        </p:nvSpPr>
        <p:spPr>
          <a:xfrm>
            <a:off x="8725143" y="1680210"/>
            <a:ext cx="3444632" cy="3180218"/>
          </a:xfrm>
        </p:spPr>
        <p:txBody>
          <a:bodyPr/>
          <a:lstStyle/>
          <a:p>
            <a:endParaRPr lang="fr-FR"/>
          </a:p>
        </p:txBody>
      </p:sp>
      <p:sp>
        <p:nvSpPr>
          <p:cNvPr id="6" name="Text Placeholder 15"/>
          <p:cNvSpPr>
            <a:spLocks noGrp="1"/>
          </p:cNvSpPr>
          <p:nvPr>
            <p:ph type="body" sz="quarter" idx="17"/>
          </p:nvPr>
        </p:nvSpPr>
        <p:spPr>
          <a:xfrm>
            <a:off x="1188343" y="5076230"/>
            <a:ext cx="3634482" cy="360263"/>
          </a:xfrm>
        </p:spPr>
        <p:txBody>
          <a:bodyPr>
            <a:noAutofit/>
          </a:bodyPr>
          <a:lstStyle>
            <a:lvl1pPr>
              <a:defRPr sz="1600"/>
            </a:lvl1pPr>
          </a:lstStyle>
          <a:p>
            <a:pPr lvl="0"/>
            <a:r>
              <a:rPr lang="en-US"/>
              <a:t>Edit Master text styles</a:t>
            </a:r>
          </a:p>
        </p:txBody>
      </p:sp>
      <p:sp>
        <p:nvSpPr>
          <p:cNvPr id="7" name="Text Placeholder 15"/>
          <p:cNvSpPr>
            <a:spLocks noGrp="1"/>
          </p:cNvSpPr>
          <p:nvPr>
            <p:ph type="body" sz="quarter" idx="18"/>
          </p:nvPr>
        </p:nvSpPr>
        <p:spPr>
          <a:xfrm>
            <a:off x="5042822" y="5076230"/>
            <a:ext cx="3444907" cy="360263"/>
          </a:xfrm>
        </p:spPr>
        <p:txBody>
          <a:bodyPr>
            <a:noAutofit/>
          </a:bodyPr>
          <a:lstStyle>
            <a:lvl1pPr>
              <a:defRPr sz="1600"/>
            </a:lvl1pPr>
          </a:lstStyle>
          <a:p>
            <a:pPr lvl="0"/>
            <a:r>
              <a:rPr lang="en-US"/>
              <a:t>Edit Master text styles</a:t>
            </a:r>
          </a:p>
        </p:txBody>
      </p:sp>
      <p:sp>
        <p:nvSpPr>
          <p:cNvPr id="8" name="Text Placeholder 15"/>
          <p:cNvSpPr>
            <a:spLocks noGrp="1"/>
          </p:cNvSpPr>
          <p:nvPr>
            <p:ph type="body" sz="quarter" idx="19"/>
          </p:nvPr>
        </p:nvSpPr>
        <p:spPr>
          <a:xfrm>
            <a:off x="8707694" y="5076230"/>
            <a:ext cx="3444907" cy="360263"/>
          </a:xfrm>
        </p:spPr>
        <p:txBody>
          <a:bodyPr>
            <a:noAutofit/>
          </a:bodyPr>
          <a:lstStyle>
            <a:lvl1pPr>
              <a:defRPr sz="1600"/>
            </a:lvl1pPr>
          </a:lstStyle>
          <a:p>
            <a:pPr lvl="0"/>
            <a:r>
              <a:rPr lang="en-US"/>
              <a:t>Edit Master text styles</a:t>
            </a:r>
          </a:p>
        </p:txBody>
      </p:sp>
      <p:sp>
        <p:nvSpPr>
          <p:cNvPr id="9" name="Picture Placeholder 28"/>
          <p:cNvSpPr>
            <a:spLocks noGrp="1"/>
          </p:cNvSpPr>
          <p:nvPr>
            <p:ph type="pic" sz="quarter" idx="20"/>
          </p:nvPr>
        </p:nvSpPr>
        <p:spPr>
          <a:xfrm>
            <a:off x="1239053" y="1680210"/>
            <a:ext cx="3583772" cy="3161274"/>
          </a:xfrm>
          <a:custGeom>
            <a:avLst/>
            <a:gdLst>
              <a:gd name="connsiteX0" fmla="*/ 0 w 3444875"/>
              <a:gd name="connsiteY0" fmla="*/ 3149699 h 3149699"/>
              <a:gd name="connsiteX1" fmla="*/ 787425 w 3444875"/>
              <a:gd name="connsiteY1" fmla="*/ 0 h 3149699"/>
              <a:gd name="connsiteX2" fmla="*/ 3444875 w 3444875"/>
              <a:gd name="connsiteY2" fmla="*/ 0 h 3149699"/>
              <a:gd name="connsiteX3" fmla="*/ 2657450 w 3444875"/>
              <a:gd name="connsiteY3" fmla="*/ 3149699 h 3149699"/>
              <a:gd name="connsiteX4" fmla="*/ 0 w 3444875"/>
              <a:gd name="connsiteY4" fmla="*/ 3149699 h 3149699"/>
              <a:gd name="connsiteX0" fmla="*/ 0 w 3444875"/>
              <a:gd name="connsiteY0" fmla="*/ 3149699 h 3161274"/>
              <a:gd name="connsiteX1" fmla="*/ 787425 w 3444875"/>
              <a:gd name="connsiteY1" fmla="*/ 0 h 3161274"/>
              <a:gd name="connsiteX2" fmla="*/ 3444875 w 3444875"/>
              <a:gd name="connsiteY2" fmla="*/ 0 h 3161274"/>
              <a:gd name="connsiteX3" fmla="*/ 3375081 w 3444875"/>
              <a:gd name="connsiteY3" fmla="*/ 3161274 h 3161274"/>
              <a:gd name="connsiteX4" fmla="*/ 0 w 3444875"/>
              <a:gd name="connsiteY4" fmla="*/ 3149699 h 3161274"/>
              <a:gd name="connsiteX0" fmla="*/ 0 w 3444875"/>
              <a:gd name="connsiteY0" fmla="*/ 3149699 h 3161274"/>
              <a:gd name="connsiteX1" fmla="*/ 787425 w 3444875"/>
              <a:gd name="connsiteY1" fmla="*/ 0 h 3161274"/>
              <a:gd name="connsiteX2" fmla="*/ 3444875 w 3444875"/>
              <a:gd name="connsiteY2" fmla="*/ 0 h 3161274"/>
              <a:gd name="connsiteX3" fmla="*/ 3432955 w 3444875"/>
              <a:gd name="connsiteY3" fmla="*/ 3161274 h 3161274"/>
              <a:gd name="connsiteX4" fmla="*/ 0 w 3444875"/>
              <a:gd name="connsiteY4" fmla="*/ 3149699 h 3161274"/>
              <a:gd name="connsiteX0" fmla="*/ 0 w 3583772"/>
              <a:gd name="connsiteY0" fmla="*/ 3161274 h 3161274"/>
              <a:gd name="connsiteX1" fmla="*/ 926322 w 3583772"/>
              <a:gd name="connsiteY1" fmla="*/ 0 h 3161274"/>
              <a:gd name="connsiteX2" fmla="*/ 3583772 w 3583772"/>
              <a:gd name="connsiteY2" fmla="*/ 0 h 3161274"/>
              <a:gd name="connsiteX3" fmla="*/ 3571852 w 3583772"/>
              <a:gd name="connsiteY3" fmla="*/ 3161274 h 3161274"/>
              <a:gd name="connsiteX4" fmla="*/ 0 w 3583772"/>
              <a:gd name="connsiteY4" fmla="*/ 3161274 h 3161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772" h="3161274">
                <a:moveTo>
                  <a:pt x="0" y="3161274"/>
                </a:moveTo>
                <a:lnTo>
                  <a:pt x="926322" y="0"/>
                </a:lnTo>
                <a:lnTo>
                  <a:pt x="3583772" y="0"/>
                </a:lnTo>
                <a:cubicBezTo>
                  <a:pt x="3579799" y="1053758"/>
                  <a:pt x="3575825" y="2107516"/>
                  <a:pt x="3571852" y="3161274"/>
                </a:cubicBezTo>
                <a:lnTo>
                  <a:pt x="0" y="3161274"/>
                </a:lnTo>
                <a:close/>
              </a:path>
            </a:pathLst>
          </a:custGeom>
          <a:noFill/>
        </p:spPr>
        <p:txBody>
          <a:bodyPr/>
          <a:lstStyle/>
          <a:p>
            <a:endParaRPr lang="fr-FR"/>
          </a:p>
        </p:txBody>
      </p:sp>
      <p:sp>
        <p:nvSpPr>
          <p:cNvPr id="11"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2018 – All rights reserved</a:t>
            </a:r>
            <a:endParaRPr lang="fr-FR"/>
          </a:p>
        </p:txBody>
      </p:sp>
    </p:spTree>
    <p:extLst>
      <p:ext uri="{BB962C8B-B14F-4D97-AF65-F5344CB8AC3E}">
        <p14:creationId xmlns:p14="http://schemas.microsoft.com/office/powerpoint/2010/main" val="2845096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s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7" name="Content Placeholder 6"/>
          <p:cNvSpPr>
            <a:spLocks noGrp="1"/>
          </p:cNvSpPr>
          <p:nvPr>
            <p:ph sz="quarter" idx="11"/>
          </p:nvPr>
        </p:nvSpPr>
        <p:spPr>
          <a:xfrm>
            <a:off x="972319" y="1692077"/>
            <a:ext cx="4680520" cy="3888432"/>
          </a:xfrm>
        </p:spPr>
        <p:txBody>
          <a:bodyPr/>
          <a:lstStyle>
            <a:lvl2pPr>
              <a:defRPr b="0"/>
            </a:lvl2pPr>
          </a:lstStyle>
          <a:p>
            <a:pPr lvl="0"/>
            <a:r>
              <a:rPr lang="en-US"/>
              <a:t>Click to edit Master text styles</a:t>
            </a:r>
          </a:p>
          <a:p>
            <a:pPr lvl="1"/>
            <a:r>
              <a:rPr lang="en-US"/>
              <a:t>Second level</a:t>
            </a:r>
          </a:p>
          <a:p>
            <a:pPr lvl="2"/>
            <a:r>
              <a:rPr lang="en-US"/>
              <a:t>Third level</a:t>
            </a:r>
          </a:p>
        </p:txBody>
      </p:sp>
      <p:sp>
        <p:nvSpPr>
          <p:cNvPr id="9" name="Content Placeholder 8"/>
          <p:cNvSpPr>
            <a:spLocks noGrp="1"/>
          </p:cNvSpPr>
          <p:nvPr>
            <p:ph sz="quarter" idx="12"/>
          </p:nvPr>
        </p:nvSpPr>
        <p:spPr>
          <a:xfrm>
            <a:off x="6228903" y="1692077"/>
            <a:ext cx="5040312" cy="3888234"/>
          </a:xfrm>
        </p:spPr>
        <p:txBody>
          <a:bodyPr/>
          <a:lstStyle>
            <a:lvl2pPr>
              <a:defRPr b="0"/>
            </a:lvl2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4155" y="5904252"/>
            <a:ext cx="885348" cy="540353"/>
          </a:xfrm>
          <a:prstGeom prst="rect">
            <a:avLst/>
          </a:prstGeom>
        </p:spPr>
      </p:pic>
      <p:sp>
        <p:nvSpPr>
          <p:cNvPr id="10"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2018 – All rights reserved</a:t>
            </a:r>
            <a:endParaRPr lang="fr-FR"/>
          </a:p>
        </p:txBody>
      </p:sp>
    </p:spTree>
    <p:extLst>
      <p:ext uri="{BB962C8B-B14F-4D97-AF65-F5344CB8AC3E}">
        <p14:creationId xmlns:p14="http://schemas.microsoft.com/office/powerpoint/2010/main" val="41022887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pter p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0165" y="1908101"/>
            <a:ext cx="10589444" cy="995809"/>
          </a:xfrm>
        </p:spPr>
        <p:txBody>
          <a:bodyPr>
            <a:noAutofit/>
          </a:bodyPr>
          <a:lstStyle>
            <a:lvl1pPr algn="ctr">
              <a:defRPr sz="5400">
                <a:solidFill>
                  <a:schemeClr val="bg2"/>
                </a:solidFill>
              </a:defRPr>
            </a:lvl1p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864BB8D-94B4-466C-94BF-D114C83BF951}" type="slidenum">
              <a:rPr lang="en-GB" smtClean="0"/>
              <a:pPr/>
              <a:t>‹#›</a:t>
            </a:fld>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sp>
        <p:nvSpPr>
          <p:cNvPr id="7"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2018 – All rights reserved</a:t>
            </a:r>
            <a:endParaRPr lang="fr-FR"/>
          </a:p>
        </p:txBody>
      </p:sp>
    </p:spTree>
    <p:extLst>
      <p:ext uri="{BB962C8B-B14F-4D97-AF65-F5344CB8AC3E}">
        <p14:creationId xmlns:p14="http://schemas.microsoft.com/office/powerpoint/2010/main" val="7992581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ramed picture + coloured slide">
    <p:bg>
      <p:bgPr>
        <a:solidFill>
          <a:schemeClr val="tx2"/>
        </a:solidFill>
        <a:effectLst/>
      </p:bgPr>
    </p:bg>
    <p:spTree>
      <p:nvGrpSpPr>
        <p:cNvPr id="1" name=""/>
        <p:cNvGrpSpPr/>
        <p:nvPr/>
      </p:nvGrpSpPr>
      <p:grpSpPr>
        <a:xfrm>
          <a:off x="0" y="0"/>
          <a:ext cx="0" cy="0"/>
          <a:chOff x="0" y="0"/>
          <a:chExt cx="0" cy="0"/>
        </a:xfrm>
      </p:grpSpPr>
      <p:sp>
        <p:nvSpPr>
          <p:cNvPr id="7" name="Picture Placeholder 4"/>
          <p:cNvSpPr>
            <a:spLocks noGrp="1"/>
          </p:cNvSpPr>
          <p:nvPr>
            <p:ph type="pic" sz="quarter" idx="11"/>
          </p:nvPr>
        </p:nvSpPr>
        <p:spPr>
          <a:xfrm>
            <a:off x="0" y="0"/>
            <a:ext cx="5580063" cy="6851424"/>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51424">
                <a:moveTo>
                  <a:pt x="0" y="0"/>
                </a:moveTo>
                <a:lnTo>
                  <a:pt x="5580063" y="0"/>
                </a:lnTo>
                <a:lnTo>
                  <a:pt x="3402920" y="6851424"/>
                </a:lnTo>
                <a:lnTo>
                  <a:pt x="0" y="6840538"/>
                </a:lnTo>
                <a:lnTo>
                  <a:pt x="0" y="0"/>
                </a:lnTo>
                <a:close/>
              </a:path>
            </a:pathLst>
          </a:custGeom>
        </p:spPr>
        <p:txBody>
          <a:bodyPr/>
          <a:lstStyle>
            <a:lvl1pPr>
              <a:defRPr>
                <a:solidFill>
                  <a:schemeClr val="bg1"/>
                </a:solidFill>
              </a:defRPr>
            </a:lvl1pPr>
          </a:lstStyle>
          <a:p>
            <a:endParaRPr lang="en-GB"/>
          </a:p>
        </p:txBody>
      </p:sp>
      <p:sp>
        <p:nvSpPr>
          <p:cNvPr id="2" name="Title 1"/>
          <p:cNvSpPr>
            <a:spLocks noGrp="1"/>
          </p:cNvSpPr>
          <p:nvPr>
            <p:ph type="title"/>
          </p:nvPr>
        </p:nvSpPr>
        <p:spPr>
          <a:xfrm>
            <a:off x="5724847" y="1980109"/>
            <a:ext cx="5654762" cy="2940025"/>
          </a:xfrm>
        </p:spPr>
        <p:txBody>
          <a:bodyPr>
            <a:noAutofit/>
          </a:bodyPr>
          <a:lstStyle>
            <a:lvl1pPr algn="ctr">
              <a:defRPr sz="4000">
                <a:solidFill>
                  <a:schemeClr val="bg2"/>
                </a:solidFill>
              </a:defRPr>
            </a:lvl1p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864BB8D-94B4-466C-94BF-D114C83BF951}" type="slidenum">
              <a:rPr lang="en-GB" smtClean="0"/>
              <a:pPr/>
              <a:t>‹#›</a:t>
            </a:fld>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sp>
        <p:nvSpPr>
          <p:cNvPr id="8"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2018 – All rights reserved</a:t>
            </a:r>
            <a:endParaRPr lang="fr-FR"/>
          </a:p>
        </p:txBody>
      </p:sp>
    </p:spTree>
    <p:extLst>
      <p:ext uri="{BB962C8B-B14F-4D97-AF65-F5344CB8AC3E}">
        <p14:creationId xmlns:p14="http://schemas.microsoft.com/office/powerpoint/2010/main" val="26224085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ured 5th element and background picture">
    <p:bg>
      <p:bgPr>
        <a:solidFill>
          <a:schemeClr val="tx2"/>
        </a:solidFill>
        <a:effectLst/>
      </p:bgPr>
    </p:bg>
    <p:spTree>
      <p:nvGrpSpPr>
        <p:cNvPr id="1" name=""/>
        <p:cNvGrpSpPr/>
        <p:nvPr/>
      </p:nvGrpSpPr>
      <p:grpSpPr>
        <a:xfrm>
          <a:off x="0" y="0"/>
          <a:ext cx="0" cy="0"/>
          <a:chOff x="0" y="0"/>
          <a:chExt cx="0" cy="0"/>
        </a:xfrm>
      </p:grpSpPr>
      <p:sp>
        <p:nvSpPr>
          <p:cNvPr id="7" name="Picture Placeholder 4"/>
          <p:cNvSpPr>
            <a:spLocks noGrp="1"/>
          </p:cNvSpPr>
          <p:nvPr>
            <p:ph type="pic" sz="quarter" idx="11"/>
          </p:nvPr>
        </p:nvSpPr>
        <p:spPr>
          <a:xfrm>
            <a:off x="0" y="0"/>
            <a:ext cx="5580063" cy="6851424"/>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51424">
                <a:moveTo>
                  <a:pt x="0" y="0"/>
                </a:moveTo>
                <a:lnTo>
                  <a:pt x="5580063" y="0"/>
                </a:lnTo>
                <a:lnTo>
                  <a:pt x="3402920" y="6851424"/>
                </a:lnTo>
                <a:lnTo>
                  <a:pt x="0" y="6840538"/>
                </a:lnTo>
                <a:lnTo>
                  <a:pt x="0" y="0"/>
                </a:lnTo>
                <a:close/>
              </a:path>
            </a:pathLst>
          </a:custGeom>
        </p:spPr>
        <p:txBody>
          <a:bodyPr/>
          <a:lstStyle/>
          <a:p>
            <a:endParaRPr lang="en-GB"/>
          </a:p>
        </p:txBody>
      </p:sp>
      <p:sp>
        <p:nvSpPr>
          <p:cNvPr id="2" name="Title 1"/>
          <p:cNvSpPr>
            <a:spLocks noGrp="1"/>
          </p:cNvSpPr>
          <p:nvPr>
            <p:ph type="title"/>
          </p:nvPr>
        </p:nvSpPr>
        <p:spPr>
          <a:xfrm>
            <a:off x="8206989" y="2484165"/>
            <a:ext cx="3566530" cy="2940025"/>
          </a:xfrm>
        </p:spPr>
        <p:txBody>
          <a:bodyPr>
            <a:noAutofit/>
          </a:bodyPr>
          <a:lstStyle>
            <a:lvl1pPr algn="r">
              <a:defRPr sz="4000">
                <a:solidFill>
                  <a:schemeClr val="bg2"/>
                </a:solidFill>
              </a:defRPr>
            </a:lvl1p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864BB8D-94B4-466C-94BF-D114C83BF951}" type="slidenum">
              <a:rPr lang="en-GB" smtClean="0"/>
              <a:pPr/>
              <a:t>‹#›</a:t>
            </a:fld>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sp>
        <p:nvSpPr>
          <p:cNvPr id="4" name="Text Placeholder 3"/>
          <p:cNvSpPr>
            <a:spLocks noGrp="1"/>
          </p:cNvSpPr>
          <p:nvPr>
            <p:ph type="body" sz="quarter" idx="13"/>
          </p:nvPr>
        </p:nvSpPr>
        <p:spPr>
          <a:xfrm>
            <a:off x="467742" y="467941"/>
            <a:ext cx="2880841" cy="4608512"/>
          </a:xfrm>
        </p:spPr>
        <p:txBody>
          <a:bodyPr/>
          <a:lstStyle>
            <a:lvl1pPr>
              <a:defRPr sz="4000">
                <a:solidFill>
                  <a:schemeClr val="bg2"/>
                </a:solidFill>
              </a:defRPr>
            </a:lvl1pPr>
          </a:lstStyle>
          <a:p>
            <a:pPr lvl="0"/>
            <a:r>
              <a:rPr lang="en-US"/>
              <a:t>Edit Master text styles</a:t>
            </a:r>
          </a:p>
        </p:txBody>
      </p:sp>
      <p:sp>
        <p:nvSpPr>
          <p:cNvPr id="8"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2018 – All rights reserved</a:t>
            </a:r>
            <a:endParaRPr lang="fr-FR"/>
          </a:p>
        </p:txBody>
      </p:sp>
    </p:spTree>
    <p:extLst>
      <p:ext uri="{BB962C8B-B14F-4D97-AF65-F5344CB8AC3E}">
        <p14:creationId xmlns:p14="http://schemas.microsoft.com/office/powerpoint/2010/main" val="17972419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ackground picture white logo">
    <p:spTree>
      <p:nvGrpSpPr>
        <p:cNvPr id="1" name=""/>
        <p:cNvGrpSpPr/>
        <p:nvPr/>
      </p:nvGrpSpPr>
      <p:grpSpPr>
        <a:xfrm>
          <a:off x="0" y="0"/>
          <a:ext cx="0" cy="0"/>
          <a:chOff x="0" y="0"/>
          <a:chExt cx="0" cy="0"/>
        </a:xfrm>
      </p:grpSpPr>
      <p:sp>
        <p:nvSpPr>
          <p:cNvPr id="2" name="Title 1"/>
          <p:cNvSpPr>
            <a:spLocks noGrp="1"/>
          </p:cNvSpPr>
          <p:nvPr>
            <p:ph type="title"/>
          </p:nvPr>
        </p:nvSpPr>
        <p:spPr>
          <a:xfrm>
            <a:off x="936316" y="1992412"/>
            <a:ext cx="10297144" cy="1139825"/>
          </a:xfrm>
        </p:spPr>
        <p:txBody>
          <a:bodyPr/>
          <a:lstStyle>
            <a:lvl1pPr algn="ctr">
              <a:defRPr b="0">
                <a:solidFill>
                  <a:schemeClr val="bg2"/>
                </a:solidFill>
              </a:defRPr>
            </a:lvl1p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sp>
        <p:nvSpPr>
          <p:cNvPr id="5"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2"/>
                </a:solidFill>
              </a:defRPr>
            </a:lvl1pPr>
          </a:lstStyle>
          <a:p>
            <a:r>
              <a:rPr lang="en-US"/>
              <a:t>© HL Display 2018 – All rights reserved</a:t>
            </a:r>
            <a:endParaRPr lang="fr-FR"/>
          </a:p>
        </p:txBody>
      </p:sp>
    </p:spTree>
    <p:extLst>
      <p:ext uri="{BB962C8B-B14F-4D97-AF65-F5344CB8AC3E}">
        <p14:creationId xmlns:p14="http://schemas.microsoft.com/office/powerpoint/2010/main" val="39874091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Layou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8363" y="1992412"/>
            <a:ext cx="9433048" cy="2291953"/>
          </a:xfrm>
        </p:spPr>
        <p:txBody>
          <a:bodyPr>
            <a:noAutofit/>
          </a:bodyPr>
          <a:lstStyle>
            <a:lvl1pPr algn="ctr">
              <a:defRPr sz="9600" b="1">
                <a:solidFill>
                  <a:schemeClr val="bg2"/>
                </a:solidFill>
              </a:defRPr>
            </a:lvl1pPr>
          </a:lstStyle>
          <a:p>
            <a:r>
              <a:rPr lang="en-US"/>
              <a:t>Click to edit Master title style</a:t>
            </a:r>
            <a:endParaRPr lang="en-GB"/>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sp>
        <p:nvSpPr>
          <p:cNvPr id="7" name="Text Placeholder 6"/>
          <p:cNvSpPr>
            <a:spLocks noGrp="1"/>
          </p:cNvSpPr>
          <p:nvPr>
            <p:ph type="body" sz="quarter" idx="10"/>
          </p:nvPr>
        </p:nvSpPr>
        <p:spPr>
          <a:xfrm>
            <a:off x="468957" y="6156127"/>
            <a:ext cx="4895850" cy="287873"/>
          </a:xfrm>
        </p:spPr>
        <p:txBody>
          <a:bodyPr>
            <a:normAutofit/>
          </a:bodyPr>
          <a:lstStyle>
            <a:lvl1pPr>
              <a:defRPr sz="1300">
                <a:solidFill>
                  <a:schemeClr val="bg2"/>
                </a:solidFill>
              </a:defRPr>
            </a:lvl1pPr>
          </a:lstStyle>
          <a:p>
            <a:pPr lvl="0"/>
            <a:r>
              <a:rPr lang="en-US"/>
              <a:t>Click to edit Master text styles</a:t>
            </a:r>
          </a:p>
        </p:txBody>
      </p:sp>
      <p:grpSp>
        <p:nvGrpSpPr>
          <p:cNvPr id="15" name="Group 14"/>
          <p:cNvGrpSpPr/>
          <p:nvPr userDrawn="1"/>
        </p:nvGrpSpPr>
        <p:grpSpPr>
          <a:xfrm>
            <a:off x="540271" y="5168664"/>
            <a:ext cx="6948999" cy="1004903"/>
            <a:chOff x="360598" y="5168664"/>
            <a:chExt cx="6948999" cy="1004903"/>
          </a:xfrm>
        </p:grpSpPr>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20591" y="5294290"/>
              <a:ext cx="1830986" cy="878185"/>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0598" y="5295382"/>
              <a:ext cx="1584176" cy="878185"/>
            </a:xfrm>
            <a:prstGeom prst="rect">
              <a:avLst/>
            </a:prstGeom>
          </p:spPr>
        </p:pic>
        <p:pic>
          <p:nvPicPr>
            <p:cNvPr id="18" name="Picture 17"/>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06302" y="5168664"/>
              <a:ext cx="1584176" cy="878185"/>
            </a:xfrm>
            <a:prstGeom prst="rect">
              <a:avLst/>
            </a:prstGeom>
          </p:spPr>
        </p:pic>
        <p:pic>
          <p:nvPicPr>
            <p:cNvPr id="19" name="Picture 18"/>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5508823" y="5466782"/>
              <a:ext cx="1800774" cy="532756"/>
            </a:xfrm>
            <a:prstGeom prst="rect">
              <a:avLst/>
            </a:prstGeom>
          </p:spPr>
        </p:pic>
      </p:grpSp>
    </p:spTree>
    <p:extLst>
      <p:ext uri="{BB962C8B-B14F-4D97-AF65-F5344CB8AC3E}">
        <p14:creationId xmlns:p14="http://schemas.microsoft.com/office/powerpoint/2010/main" val="42659784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textbox">
    <p:bg>
      <p:bgPr>
        <a:solidFill>
          <a:schemeClr val="tx2"/>
        </a:solid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786CFBB8-8929-470F-BC9C-091E894C7D86}"/>
              </a:ext>
            </a:extLst>
          </p:cNvPr>
          <p:cNvSpPr txBox="1">
            <a:spLocks/>
          </p:cNvSpPr>
          <p:nvPr userDrawn="1"/>
        </p:nvSpPr>
        <p:spPr>
          <a:xfrm>
            <a:off x="468263" y="6284168"/>
            <a:ext cx="504056" cy="363538"/>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C864BB8D-94B4-466C-94BF-D114C83BF951}" type="slidenum">
              <a:rPr kumimoji="0" lang="en-GB" sz="1200" b="0" i="0" u="none" strike="noStrike" kern="1200" cap="none" spc="0" normalizeH="0" baseline="0" noProof="0" smtClean="0">
                <a:ln>
                  <a:noFill/>
                </a:ln>
                <a:solidFill>
                  <a:srgbClr val="D7CDC8"/>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srgbClr val="D7CDC8"/>
              </a:solidFill>
              <a:effectLst/>
              <a:uLnTx/>
              <a:uFillTx/>
              <a:latin typeface="Arial" pitchFamily="34" charset="0"/>
              <a:ea typeface="+mn-ea"/>
              <a:cs typeface="Arial" pitchFamily="34" charset="0"/>
            </a:endParaRPr>
          </a:p>
        </p:txBody>
      </p:sp>
      <p:pic>
        <p:nvPicPr>
          <p:cNvPr id="3" name="Image 3">
            <a:extLst>
              <a:ext uri="{FF2B5EF4-FFF2-40B4-BE49-F238E27FC236}">
                <a16:creationId xmlns:a16="http://schemas.microsoft.com/office/drawing/2014/main" id="{0C35B537-015B-4E9B-B4C6-0671DDC5CEB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16322" y="6163469"/>
            <a:ext cx="661885" cy="41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381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7" name="Content Placeholder 6"/>
          <p:cNvSpPr>
            <a:spLocks noGrp="1"/>
          </p:cNvSpPr>
          <p:nvPr>
            <p:ph sz="quarter" idx="11"/>
          </p:nvPr>
        </p:nvSpPr>
        <p:spPr>
          <a:xfrm>
            <a:off x="972319" y="1692077"/>
            <a:ext cx="4680520" cy="3888432"/>
          </a:xfrm>
        </p:spPr>
        <p:txBody>
          <a:bodyPr/>
          <a:lstStyle>
            <a:lvl2pPr>
              <a:defRPr b="0"/>
            </a:lvl2pPr>
          </a:lstStyle>
          <a:p>
            <a:pPr lvl="0"/>
            <a:r>
              <a:rPr lang="en-US" dirty="0"/>
              <a:t>Click to edit Master text styles</a:t>
            </a:r>
          </a:p>
          <a:p>
            <a:pPr lvl="1"/>
            <a:r>
              <a:rPr lang="en-US" dirty="0"/>
              <a:t>Second level</a:t>
            </a:r>
          </a:p>
          <a:p>
            <a:pPr lvl="2"/>
            <a:r>
              <a:rPr lang="en-US" dirty="0"/>
              <a:t>Third level</a:t>
            </a:r>
          </a:p>
        </p:txBody>
      </p:sp>
      <p:sp>
        <p:nvSpPr>
          <p:cNvPr id="9" name="Content Placeholder 8"/>
          <p:cNvSpPr>
            <a:spLocks noGrp="1"/>
          </p:cNvSpPr>
          <p:nvPr>
            <p:ph sz="quarter" idx="12"/>
          </p:nvPr>
        </p:nvSpPr>
        <p:spPr>
          <a:xfrm>
            <a:off x="6228903" y="1692077"/>
            <a:ext cx="5040312" cy="3888234"/>
          </a:xfrm>
        </p:spPr>
        <p:txBody>
          <a:bodyPr/>
          <a:lstStyle>
            <a:lvl2pPr>
              <a:defRPr b="0"/>
            </a:lvl2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4155" y="5904252"/>
            <a:ext cx="885348" cy="540353"/>
          </a:xfrm>
          <a:prstGeom prst="rect">
            <a:avLst/>
          </a:prstGeom>
        </p:spPr>
      </p:pic>
      <p:sp>
        <p:nvSpPr>
          <p:cNvPr id="10"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2017 – All rights reserved</a:t>
            </a:r>
            <a:endParaRPr lang="fr-FR" dirty="0"/>
          </a:p>
        </p:txBody>
      </p:sp>
    </p:spTree>
    <p:extLst>
      <p:ext uri="{BB962C8B-B14F-4D97-AF65-F5344CB8AC3E}">
        <p14:creationId xmlns:p14="http://schemas.microsoft.com/office/powerpoint/2010/main" val="1911706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color for 5th element and white bacground">
    <p:spTree>
      <p:nvGrpSpPr>
        <p:cNvPr id="1" name=""/>
        <p:cNvGrpSpPr/>
        <p:nvPr/>
      </p:nvGrpSpPr>
      <p:grpSpPr>
        <a:xfrm>
          <a:off x="0" y="0"/>
          <a:ext cx="0" cy="0"/>
          <a:chOff x="0" y="0"/>
          <a:chExt cx="0" cy="0"/>
        </a:xfrm>
      </p:grpSpPr>
      <p:sp>
        <p:nvSpPr>
          <p:cNvPr id="5" name="Freeform 4"/>
          <p:cNvSpPr/>
          <p:nvPr userDrawn="1"/>
        </p:nvSpPr>
        <p:spPr>
          <a:xfrm>
            <a:off x="-28576" y="1146412"/>
            <a:ext cx="7806519" cy="3712191"/>
          </a:xfrm>
          <a:custGeom>
            <a:avLst/>
            <a:gdLst>
              <a:gd name="connsiteX0" fmla="*/ 0 w 7806519"/>
              <a:gd name="connsiteY0" fmla="*/ 0 h 3712191"/>
              <a:gd name="connsiteX1" fmla="*/ 7806519 w 7806519"/>
              <a:gd name="connsiteY1" fmla="*/ 0 h 3712191"/>
              <a:gd name="connsiteX2" fmla="*/ 6564573 w 7806519"/>
              <a:gd name="connsiteY2" fmla="*/ 3712191 h 3712191"/>
              <a:gd name="connsiteX3" fmla="*/ 13648 w 7806519"/>
              <a:gd name="connsiteY3" fmla="*/ 3712191 h 3712191"/>
              <a:gd name="connsiteX4" fmla="*/ 0 w 7806519"/>
              <a:gd name="connsiteY4" fmla="*/ 0 h 3712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6519" h="3712191">
                <a:moveTo>
                  <a:pt x="0" y="0"/>
                </a:moveTo>
                <a:lnTo>
                  <a:pt x="7806519" y="0"/>
                </a:lnTo>
                <a:lnTo>
                  <a:pt x="6564573" y="3712191"/>
                </a:lnTo>
                <a:lnTo>
                  <a:pt x="13648" y="3712191"/>
                </a:lnTo>
                <a:cubicBezTo>
                  <a:pt x="9099" y="2474794"/>
                  <a:pt x="4549" y="1237397"/>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972000" y="2772365"/>
            <a:ext cx="5616000" cy="1512000"/>
          </a:xfrm>
          <a:prstGeom prst="rect">
            <a:avLst/>
          </a:prstGeom>
        </p:spPr>
        <p:txBody>
          <a:bodyPr>
            <a:noAutofit/>
          </a:bodyPr>
          <a:lstStyle/>
          <a:p>
            <a:r>
              <a:rPr lang="en-US"/>
              <a:t>Click to edit Master title style</a:t>
            </a:r>
            <a:endParaRPr lang="en-GB"/>
          </a:p>
        </p:txBody>
      </p:sp>
      <p:sp>
        <p:nvSpPr>
          <p:cNvPr id="3" name="Subtitle 2"/>
          <p:cNvSpPr>
            <a:spLocks noGrp="1"/>
          </p:cNvSpPr>
          <p:nvPr>
            <p:ph type="subTitle" idx="1" hasCustomPrompt="1"/>
          </p:nvPr>
        </p:nvSpPr>
        <p:spPr>
          <a:xfrm>
            <a:off x="972000" y="4305600"/>
            <a:ext cx="5616000" cy="410400"/>
          </a:xfrm>
          <a:prstGeom prst="rect">
            <a:avLst/>
          </a:prstGeom>
        </p:spPr>
        <p:txBody>
          <a:bodyPr>
            <a:noAutofit/>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1430" y="1764084"/>
            <a:ext cx="1469814" cy="900000"/>
          </a:xfrm>
          <a:prstGeom prst="rect">
            <a:avLst/>
          </a:prstGeom>
        </p:spPr>
      </p:pic>
      <p:sp>
        <p:nvSpPr>
          <p:cNvPr id="6" name="Footer Placeholder 1"/>
          <p:cNvSpPr>
            <a:spLocks noGrp="1"/>
          </p:cNvSpPr>
          <p:nvPr>
            <p:ph type="ftr" sz="quarter" idx="3"/>
          </p:nvPr>
        </p:nvSpPr>
        <p:spPr>
          <a:xfrm>
            <a:off x="1116335" y="6340475"/>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2017 – All rights reserved</a:t>
            </a:r>
            <a:endParaRPr lang="fr-FR"/>
          </a:p>
        </p:txBody>
      </p:sp>
    </p:spTree>
    <p:extLst>
      <p:ext uri="{BB962C8B-B14F-4D97-AF65-F5344CB8AC3E}">
        <p14:creationId xmlns:p14="http://schemas.microsoft.com/office/powerpoint/2010/main" val="30658454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ransparent colour for picture background">
    <p:spTree>
      <p:nvGrpSpPr>
        <p:cNvPr id="1" name=""/>
        <p:cNvGrpSpPr/>
        <p:nvPr/>
      </p:nvGrpSpPr>
      <p:grpSpPr>
        <a:xfrm>
          <a:off x="0" y="0"/>
          <a:ext cx="0" cy="0"/>
          <a:chOff x="0" y="0"/>
          <a:chExt cx="0" cy="0"/>
        </a:xfrm>
      </p:grpSpPr>
      <p:sp>
        <p:nvSpPr>
          <p:cNvPr id="5" name="Freeform 4"/>
          <p:cNvSpPr/>
          <p:nvPr userDrawn="1"/>
        </p:nvSpPr>
        <p:spPr>
          <a:xfrm>
            <a:off x="-28576" y="1146412"/>
            <a:ext cx="7806519" cy="3712191"/>
          </a:xfrm>
          <a:custGeom>
            <a:avLst/>
            <a:gdLst>
              <a:gd name="connsiteX0" fmla="*/ 0 w 7806519"/>
              <a:gd name="connsiteY0" fmla="*/ 0 h 3712191"/>
              <a:gd name="connsiteX1" fmla="*/ 7806519 w 7806519"/>
              <a:gd name="connsiteY1" fmla="*/ 0 h 3712191"/>
              <a:gd name="connsiteX2" fmla="*/ 6564573 w 7806519"/>
              <a:gd name="connsiteY2" fmla="*/ 3712191 h 3712191"/>
              <a:gd name="connsiteX3" fmla="*/ 13648 w 7806519"/>
              <a:gd name="connsiteY3" fmla="*/ 3712191 h 3712191"/>
              <a:gd name="connsiteX4" fmla="*/ 0 w 7806519"/>
              <a:gd name="connsiteY4" fmla="*/ 0 h 3712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6519" h="3712191">
                <a:moveTo>
                  <a:pt x="0" y="0"/>
                </a:moveTo>
                <a:lnTo>
                  <a:pt x="7806519" y="0"/>
                </a:lnTo>
                <a:lnTo>
                  <a:pt x="6564573" y="3712191"/>
                </a:lnTo>
                <a:lnTo>
                  <a:pt x="13648" y="3712191"/>
                </a:lnTo>
                <a:cubicBezTo>
                  <a:pt x="9099" y="2474794"/>
                  <a:pt x="4549" y="1237397"/>
                  <a:pt x="0" y="0"/>
                </a:cubicBezTo>
                <a:close/>
              </a:path>
            </a:pathLst>
          </a:cu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972000" y="2772000"/>
            <a:ext cx="5616000" cy="1512000"/>
          </a:xfrm>
          <a:prstGeom prst="rect">
            <a:avLst/>
          </a:prstGeom>
        </p:spPr>
        <p:txBody>
          <a:bodyPr>
            <a:noAutofit/>
          </a:bodyPr>
          <a:lstStyle/>
          <a:p>
            <a:r>
              <a:rPr lang="en-US"/>
              <a:t>Click to edit Master title style</a:t>
            </a:r>
            <a:endParaRPr lang="en-GB"/>
          </a:p>
        </p:txBody>
      </p:sp>
      <p:sp>
        <p:nvSpPr>
          <p:cNvPr id="3" name="Subtitle 2"/>
          <p:cNvSpPr>
            <a:spLocks noGrp="1"/>
          </p:cNvSpPr>
          <p:nvPr>
            <p:ph type="subTitle" idx="1" hasCustomPrompt="1"/>
          </p:nvPr>
        </p:nvSpPr>
        <p:spPr>
          <a:xfrm>
            <a:off x="972000" y="4305600"/>
            <a:ext cx="5616000" cy="410400"/>
          </a:xfrm>
          <a:prstGeom prst="rect">
            <a:avLst/>
          </a:prstGeom>
        </p:spPr>
        <p:txBody>
          <a:bodyPr>
            <a:noAutofit/>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1430" y="1764084"/>
            <a:ext cx="1469814" cy="900000"/>
          </a:xfrm>
          <a:prstGeom prst="rect">
            <a:avLst/>
          </a:prstGeom>
        </p:spPr>
      </p:pic>
      <p:sp>
        <p:nvSpPr>
          <p:cNvPr id="6" name="Footer Placeholder 1"/>
          <p:cNvSpPr>
            <a:spLocks noGrp="1"/>
          </p:cNvSpPr>
          <p:nvPr>
            <p:ph type="ftr" sz="quarter" idx="3"/>
          </p:nvPr>
        </p:nvSpPr>
        <p:spPr>
          <a:xfrm>
            <a:off x="1116335" y="6340475"/>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2017 – All rights reserved</a:t>
            </a:r>
            <a:endParaRPr lang="fr-FR"/>
          </a:p>
        </p:txBody>
      </p:sp>
    </p:spTree>
    <p:extLst>
      <p:ext uri="{BB962C8B-B14F-4D97-AF65-F5344CB8AC3E}">
        <p14:creationId xmlns:p14="http://schemas.microsoft.com/office/powerpoint/2010/main" val="34384187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US"/>
              <a:t>© HL Display 2017 – All rights reserved</a:t>
            </a:r>
            <a:endParaRPr lang="en-GB"/>
          </a:p>
        </p:txBody>
      </p:sp>
      <p:sp>
        <p:nvSpPr>
          <p:cNvPr id="5" name="Slide Number Placeholder 4"/>
          <p:cNvSpPr>
            <a:spLocks noGrp="1"/>
          </p:cNvSpPr>
          <p:nvPr>
            <p:ph type="sldNum" sz="quarter" idx="12"/>
          </p:nvPr>
        </p:nvSpPr>
        <p:spPr/>
        <p:txBody>
          <a:bodyPr/>
          <a:lstStyle/>
          <a:p>
            <a:fld id="{1DF9C3AE-ADEC-43A4-ABFF-B9D3057E0680}" type="slidenum">
              <a:rPr lang="en-GB" smtClean="0"/>
              <a:t>‹#›</a:t>
            </a:fld>
            <a:endParaRPr lang="en-GB"/>
          </a:p>
        </p:txBody>
      </p:sp>
    </p:spTree>
    <p:extLst>
      <p:ext uri="{BB962C8B-B14F-4D97-AF65-F5344CB8AC3E}">
        <p14:creationId xmlns:p14="http://schemas.microsoft.com/office/powerpoint/2010/main" val="17890154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Close ups pictures">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endParaRPr lang="fr-FR"/>
          </a:p>
        </p:txBody>
      </p:sp>
      <p:sp>
        <p:nvSpPr>
          <p:cNvPr id="4" name="Picture Placeholder 4"/>
          <p:cNvSpPr>
            <a:spLocks noGrp="1"/>
          </p:cNvSpPr>
          <p:nvPr>
            <p:ph type="pic" sz="quarter" idx="12"/>
          </p:nvPr>
        </p:nvSpPr>
        <p:spPr>
          <a:xfrm>
            <a:off x="5051684" y="1680210"/>
            <a:ext cx="3444632" cy="3180218"/>
          </a:xfrm>
        </p:spPr>
        <p:txBody>
          <a:bodyPr/>
          <a:lstStyle/>
          <a:p>
            <a:endParaRPr lang="fr-FR"/>
          </a:p>
        </p:txBody>
      </p:sp>
      <p:sp>
        <p:nvSpPr>
          <p:cNvPr id="5" name="Picture Placeholder 4"/>
          <p:cNvSpPr>
            <a:spLocks noGrp="1"/>
          </p:cNvSpPr>
          <p:nvPr>
            <p:ph type="pic" sz="quarter" idx="13"/>
          </p:nvPr>
        </p:nvSpPr>
        <p:spPr>
          <a:xfrm>
            <a:off x="8725143" y="1680210"/>
            <a:ext cx="3444632" cy="3180218"/>
          </a:xfrm>
        </p:spPr>
        <p:txBody>
          <a:bodyPr/>
          <a:lstStyle/>
          <a:p>
            <a:endParaRPr lang="fr-FR"/>
          </a:p>
        </p:txBody>
      </p:sp>
      <p:sp>
        <p:nvSpPr>
          <p:cNvPr id="6" name="Text Placeholder 15"/>
          <p:cNvSpPr>
            <a:spLocks noGrp="1"/>
          </p:cNvSpPr>
          <p:nvPr>
            <p:ph type="body" sz="quarter" idx="17"/>
          </p:nvPr>
        </p:nvSpPr>
        <p:spPr>
          <a:xfrm>
            <a:off x="1188343" y="5076230"/>
            <a:ext cx="3634482" cy="360263"/>
          </a:xfrm>
        </p:spPr>
        <p:txBody>
          <a:bodyPr>
            <a:noAutofit/>
          </a:bodyPr>
          <a:lstStyle>
            <a:lvl1pPr>
              <a:defRPr sz="1600"/>
            </a:lvl1pPr>
          </a:lstStyle>
          <a:p>
            <a:pPr lvl="0"/>
            <a:r>
              <a:rPr lang="en-US"/>
              <a:t>Edit Master text styles</a:t>
            </a:r>
          </a:p>
        </p:txBody>
      </p:sp>
      <p:sp>
        <p:nvSpPr>
          <p:cNvPr id="7" name="Text Placeholder 15"/>
          <p:cNvSpPr>
            <a:spLocks noGrp="1"/>
          </p:cNvSpPr>
          <p:nvPr>
            <p:ph type="body" sz="quarter" idx="18"/>
          </p:nvPr>
        </p:nvSpPr>
        <p:spPr>
          <a:xfrm>
            <a:off x="5042822" y="5076230"/>
            <a:ext cx="3444907" cy="360263"/>
          </a:xfrm>
        </p:spPr>
        <p:txBody>
          <a:bodyPr>
            <a:noAutofit/>
          </a:bodyPr>
          <a:lstStyle>
            <a:lvl1pPr>
              <a:defRPr sz="1600"/>
            </a:lvl1pPr>
          </a:lstStyle>
          <a:p>
            <a:pPr lvl="0"/>
            <a:r>
              <a:rPr lang="en-US"/>
              <a:t>Edit Master text styles</a:t>
            </a:r>
          </a:p>
        </p:txBody>
      </p:sp>
      <p:sp>
        <p:nvSpPr>
          <p:cNvPr id="8" name="Text Placeholder 15"/>
          <p:cNvSpPr>
            <a:spLocks noGrp="1"/>
          </p:cNvSpPr>
          <p:nvPr>
            <p:ph type="body" sz="quarter" idx="19"/>
          </p:nvPr>
        </p:nvSpPr>
        <p:spPr>
          <a:xfrm>
            <a:off x="8707694" y="5076230"/>
            <a:ext cx="3444907" cy="360263"/>
          </a:xfrm>
        </p:spPr>
        <p:txBody>
          <a:bodyPr>
            <a:noAutofit/>
          </a:bodyPr>
          <a:lstStyle>
            <a:lvl1pPr>
              <a:defRPr sz="1600"/>
            </a:lvl1pPr>
          </a:lstStyle>
          <a:p>
            <a:pPr lvl="0"/>
            <a:r>
              <a:rPr lang="en-US"/>
              <a:t>Edit Master text styles</a:t>
            </a:r>
          </a:p>
        </p:txBody>
      </p:sp>
      <p:sp>
        <p:nvSpPr>
          <p:cNvPr id="9" name="Picture Placeholder 28"/>
          <p:cNvSpPr>
            <a:spLocks noGrp="1"/>
          </p:cNvSpPr>
          <p:nvPr>
            <p:ph type="pic" sz="quarter" idx="20"/>
          </p:nvPr>
        </p:nvSpPr>
        <p:spPr>
          <a:xfrm>
            <a:off x="1239053" y="1680210"/>
            <a:ext cx="3583772" cy="3161274"/>
          </a:xfrm>
          <a:custGeom>
            <a:avLst/>
            <a:gdLst>
              <a:gd name="connsiteX0" fmla="*/ 0 w 3444875"/>
              <a:gd name="connsiteY0" fmla="*/ 3149699 h 3149699"/>
              <a:gd name="connsiteX1" fmla="*/ 787425 w 3444875"/>
              <a:gd name="connsiteY1" fmla="*/ 0 h 3149699"/>
              <a:gd name="connsiteX2" fmla="*/ 3444875 w 3444875"/>
              <a:gd name="connsiteY2" fmla="*/ 0 h 3149699"/>
              <a:gd name="connsiteX3" fmla="*/ 2657450 w 3444875"/>
              <a:gd name="connsiteY3" fmla="*/ 3149699 h 3149699"/>
              <a:gd name="connsiteX4" fmla="*/ 0 w 3444875"/>
              <a:gd name="connsiteY4" fmla="*/ 3149699 h 3149699"/>
              <a:gd name="connsiteX0" fmla="*/ 0 w 3444875"/>
              <a:gd name="connsiteY0" fmla="*/ 3149699 h 3161274"/>
              <a:gd name="connsiteX1" fmla="*/ 787425 w 3444875"/>
              <a:gd name="connsiteY1" fmla="*/ 0 h 3161274"/>
              <a:gd name="connsiteX2" fmla="*/ 3444875 w 3444875"/>
              <a:gd name="connsiteY2" fmla="*/ 0 h 3161274"/>
              <a:gd name="connsiteX3" fmla="*/ 3375081 w 3444875"/>
              <a:gd name="connsiteY3" fmla="*/ 3161274 h 3161274"/>
              <a:gd name="connsiteX4" fmla="*/ 0 w 3444875"/>
              <a:gd name="connsiteY4" fmla="*/ 3149699 h 3161274"/>
              <a:gd name="connsiteX0" fmla="*/ 0 w 3444875"/>
              <a:gd name="connsiteY0" fmla="*/ 3149699 h 3161274"/>
              <a:gd name="connsiteX1" fmla="*/ 787425 w 3444875"/>
              <a:gd name="connsiteY1" fmla="*/ 0 h 3161274"/>
              <a:gd name="connsiteX2" fmla="*/ 3444875 w 3444875"/>
              <a:gd name="connsiteY2" fmla="*/ 0 h 3161274"/>
              <a:gd name="connsiteX3" fmla="*/ 3432955 w 3444875"/>
              <a:gd name="connsiteY3" fmla="*/ 3161274 h 3161274"/>
              <a:gd name="connsiteX4" fmla="*/ 0 w 3444875"/>
              <a:gd name="connsiteY4" fmla="*/ 3149699 h 3161274"/>
              <a:gd name="connsiteX0" fmla="*/ 0 w 3583772"/>
              <a:gd name="connsiteY0" fmla="*/ 3161274 h 3161274"/>
              <a:gd name="connsiteX1" fmla="*/ 926322 w 3583772"/>
              <a:gd name="connsiteY1" fmla="*/ 0 h 3161274"/>
              <a:gd name="connsiteX2" fmla="*/ 3583772 w 3583772"/>
              <a:gd name="connsiteY2" fmla="*/ 0 h 3161274"/>
              <a:gd name="connsiteX3" fmla="*/ 3571852 w 3583772"/>
              <a:gd name="connsiteY3" fmla="*/ 3161274 h 3161274"/>
              <a:gd name="connsiteX4" fmla="*/ 0 w 3583772"/>
              <a:gd name="connsiteY4" fmla="*/ 3161274 h 3161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772" h="3161274">
                <a:moveTo>
                  <a:pt x="0" y="3161274"/>
                </a:moveTo>
                <a:lnTo>
                  <a:pt x="926322" y="0"/>
                </a:lnTo>
                <a:lnTo>
                  <a:pt x="3583772" y="0"/>
                </a:lnTo>
                <a:cubicBezTo>
                  <a:pt x="3579799" y="1053758"/>
                  <a:pt x="3575825" y="2107516"/>
                  <a:pt x="3571852" y="3161274"/>
                </a:cubicBezTo>
                <a:lnTo>
                  <a:pt x="0" y="3161274"/>
                </a:lnTo>
                <a:close/>
              </a:path>
            </a:pathLst>
          </a:custGeom>
          <a:noFill/>
        </p:spPr>
        <p:txBody>
          <a:bodyPr/>
          <a:lstStyle/>
          <a:p>
            <a:endParaRPr lang="fr-F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sp>
        <p:nvSpPr>
          <p:cNvPr id="11" name="Holder 2"/>
          <p:cNvSpPr>
            <a:spLocks noGrp="1"/>
          </p:cNvSpPr>
          <p:nvPr>
            <p:ph type="ftr" sz="quarter" idx="5"/>
          </p:nvPr>
        </p:nvSpPr>
        <p:spPr>
          <a:xfrm>
            <a:off x="1116335" y="6340475"/>
            <a:ext cx="4108450" cy="363538"/>
          </a:xfrm>
        </p:spPr>
        <p:txBody>
          <a:bodyPr lIns="0" tIns="0" rIns="0" bIns="0"/>
          <a:lstStyle>
            <a:lvl1pPr algn="ctr">
              <a:defRPr>
                <a:solidFill>
                  <a:schemeClr val="tx1">
                    <a:tint val="75000"/>
                  </a:schemeClr>
                </a:solidFill>
              </a:defRPr>
            </a:lvl1pPr>
          </a:lstStyle>
          <a:p>
            <a:r>
              <a:rPr lang="en-US"/>
              <a:t>© HL Display 2017 – All rights reserved</a:t>
            </a:r>
            <a:endParaRPr/>
          </a:p>
        </p:txBody>
      </p:sp>
      <p:sp>
        <p:nvSpPr>
          <p:cNvPr id="12" name="Picture Placeholder 4"/>
          <p:cNvSpPr>
            <a:spLocks noGrp="1"/>
          </p:cNvSpPr>
          <p:nvPr>
            <p:ph type="pic" sz="quarter" idx="21"/>
          </p:nvPr>
        </p:nvSpPr>
        <p:spPr>
          <a:xfrm>
            <a:off x="5004767" y="1692077"/>
            <a:ext cx="3444632" cy="3180218"/>
          </a:xfrm>
          <a:prstGeom prst="rect">
            <a:avLst/>
          </a:prstGeom>
        </p:spPr>
        <p:txBody>
          <a:bodyPr/>
          <a:lstStyle/>
          <a:p>
            <a:endParaRPr lang="fr-FR"/>
          </a:p>
        </p:txBody>
      </p:sp>
      <p:sp>
        <p:nvSpPr>
          <p:cNvPr id="13" name="Picture Placeholder 4"/>
          <p:cNvSpPr>
            <a:spLocks noGrp="1"/>
          </p:cNvSpPr>
          <p:nvPr>
            <p:ph type="pic" sz="quarter" idx="22"/>
          </p:nvPr>
        </p:nvSpPr>
        <p:spPr>
          <a:xfrm>
            <a:off x="8678226" y="1692077"/>
            <a:ext cx="3444632" cy="3180218"/>
          </a:xfrm>
          <a:prstGeom prst="rect">
            <a:avLst/>
          </a:prstGeom>
        </p:spPr>
        <p:txBody>
          <a:bodyPr/>
          <a:lstStyle/>
          <a:p>
            <a:endParaRPr lang="fr-FR"/>
          </a:p>
        </p:txBody>
      </p:sp>
    </p:spTree>
    <p:extLst>
      <p:ext uri="{BB962C8B-B14F-4D97-AF65-F5344CB8AC3E}">
        <p14:creationId xmlns:p14="http://schemas.microsoft.com/office/powerpoint/2010/main" val="33450590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hapter p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0165" y="1908101"/>
            <a:ext cx="10589444" cy="995809"/>
          </a:xfrm>
        </p:spPr>
        <p:txBody>
          <a:bodyPr>
            <a:noAutofit/>
          </a:bodyPr>
          <a:lstStyle>
            <a:lvl1pPr algn="ctr">
              <a:defRPr sz="5400">
                <a:solidFill>
                  <a:schemeClr val="bg2"/>
                </a:solidFill>
              </a:defRPr>
            </a:lvl1p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p>
            <a:fld id="{C864BB8D-94B4-466C-94BF-D114C83BF951}" type="slidenum">
              <a:rPr lang="en-GB" smtClean="0"/>
              <a:t>‹#›</a:t>
            </a:fld>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sp>
        <p:nvSpPr>
          <p:cNvPr id="7" name="Holder 2"/>
          <p:cNvSpPr>
            <a:spLocks noGrp="1"/>
          </p:cNvSpPr>
          <p:nvPr>
            <p:ph type="ftr" sz="quarter" idx="5"/>
          </p:nvPr>
        </p:nvSpPr>
        <p:spPr>
          <a:xfrm>
            <a:off x="1116335" y="6340475"/>
            <a:ext cx="4108450" cy="363538"/>
          </a:xfrm>
        </p:spPr>
        <p:txBody>
          <a:bodyPr lIns="0" tIns="0" rIns="0" bIns="0"/>
          <a:lstStyle>
            <a:lvl1pPr algn="ctr">
              <a:defRPr>
                <a:solidFill>
                  <a:schemeClr val="tx1">
                    <a:tint val="75000"/>
                  </a:schemeClr>
                </a:solidFill>
              </a:defRPr>
            </a:lvl1pPr>
          </a:lstStyle>
          <a:p>
            <a:r>
              <a:rPr lang="en-US"/>
              <a:t>© HL Display 2017 – All rights reserved</a:t>
            </a:r>
            <a:endParaRPr/>
          </a:p>
        </p:txBody>
      </p:sp>
    </p:spTree>
    <p:extLst>
      <p:ext uri="{BB962C8B-B14F-4D97-AF65-F5344CB8AC3E}">
        <p14:creationId xmlns:p14="http://schemas.microsoft.com/office/powerpoint/2010/main" val="41921073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troduction presenta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5" name="Picture Placeholder 4"/>
          <p:cNvSpPr>
            <a:spLocks noGrp="1"/>
          </p:cNvSpPr>
          <p:nvPr>
            <p:ph type="pic" sz="quarter" idx="11"/>
          </p:nvPr>
        </p:nvSpPr>
        <p:spPr>
          <a:xfrm>
            <a:off x="0" y="0"/>
            <a:ext cx="5580063" cy="6851424"/>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51424">
                <a:moveTo>
                  <a:pt x="0" y="0"/>
                </a:moveTo>
                <a:lnTo>
                  <a:pt x="5580063" y="0"/>
                </a:lnTo>
                <a:lnTo>
                  <a:pt x="3402920" y="6851424"/>
                </a:lnTo>
                <a:lnTo>
                  <a:pt x="0" y="6840538"/>
                </a:lnTo>
                <a:lnTo>
                  <a:pt x="0" y="0"/>
                </a:lnTo>
                <a:close/>
              </a:path>
            </a:pathLst>
          </a:custGeom>
        </p:spPr>
        <p:txBody>
          <a:bodyPr/>
          <a:lstStyle/>
          <a:p>
            <a:endParaRPr lang="en-GB"/>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4155" y="5904252"/>
            <a:ext cx="885348" cy="540353"/>
          </a:xfrm>
          <a:prstGeom prst="rect">
            <a:avLst/>
          </a:prstGeom>
        </p:spPr>
      </p:pic>
      <p:sp>
        <p:nvSpPr>
          <p:cNvPr id="7" name="Text Placeholder 6"/>
          <p:cNvSpPr>
            <a:spLocks noGrp="1"/>
          </p:cNvSpPr>
          <p:nvPr>
            <p:ph type="body" sz="quarter" idx="12"/>
          </p:nvPr>
        </p:nvSpPr>
        <p:spPr>
          <a:xfrm>
            <a:off x="5148783" y="2339355"/>
            <a:ext cx="5822950" cy="2305050"/>
          </a:xfrm>
        </p:spPr>
        <p:txBody>
          <a:bodyPr/>
          <a:lstStyle>
            <a:lvl1pPr>
              <a:defRPr sz="4000">
                <a:solidFill>
                  <a:schemeClr val="tx2"/>
                </a:solidFill>
              </a:defRPr>
            </a:lvl1pPr>
            <a:lvl2pPr>
              <a:defRPr b="0"/>
            </a:lvl2pPr>
          </a:lstStyle>
          <a:p>
            <a:pPr lvl="0"/>
            <a:r>
              <a:rPr lang="en-US"/>
              <a:t>Click to edit Master text styles</a:t>
            </a:r>
          </a:p>
          <a:p>
            <a:pPr lvl="1"/>
            <a:r>
              <a:rPr lang="en-US"/>
              <a:t>Second level</a:t>
            </a:r>
          </a:p>
        </p:txBody>
      </p:sp>
      <p:sp>
        <p:nvSpPr>
          <p:cNvPr id="10"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2018 – All rights reserved</a:t>
            </a:r>
            <a:endParaRPr lang="fr-FR"/>
          </a:p>
        </p:txBody>
      </p:sp>
    </p:spTree>
    <p:extLst>
      <p:ext uri="{BB962C8B-B14F-4D97-AF65-F5344CB8AC3E}">
        <p14:creationId xmlns:p14="http://schemas.microsoft.com/office/powerpoint/2010/main" val="42932796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ndard page">
    <p:spTree>
      <p:nvGrpSpPr>
        <p:cNvPr id="1" name=""/>
        <p:cNvGrpSpPr/>
        <p:nvPr/>
      </p:nvGrpSpPr>
      <p:grpSpPr>
        <a:xfrm>
          <a:off x="0" y="0"/>
          <a:ext cx="0" cy="0"/>
          <a:chOff x="0" y="0"/>
          <a:chExt cx="0" cy="0"/>
        </a:xfrm>
      </p:grpSpPr>
      <p:sp>
        <p:nvSpPr>
          <p:cNvPr id="2" name="Title 1"/>
          <p:cNvSpPr>
            <a:spLocks noGrp="1"/>
          </p:cNvSpPr>
          <p:nvPr>
            <p:ph type="title"/>
          </p:nvPr>
        </p:nvSpPr>
        <p:spPr>
          <a:xfrm>
            <a:off x="972319" y="408236"/>
            <a:ext cx="10297144" cy="1139825"/>
          </a:xfrm>
        </p:spPr>
        <p:txBody>
          <a:bodyPr/>
          <a:lstStyle/>
          <a:p>
            <a:r>
              <a:rPr lang="en-US"/>
              <a:t>Click to edit Master title style</a:t>
            </a:r>
            <a:endParaRPr lang="en-GB"/>
          </a:p>
        </p:txBody>
      </p:sp>
      <p:sp>
        <p:nvSpPr>
          <p:cNvPr id="3" name="Slide Number Placeholder 2"/>
          <p:cNvSpPr>
            <a:spLocks noGrp="1"/>
          </p:cNvSpPr>
          <p:nvPr>
            <p:ph type="sldNum" sz="quarter" idx="10"/>
          </p:nvPr>
        </p:nvSpPr>
        <p:spPr>
          <a:xfrm>
            <a:off x="468263" y="6369099"/>
            <a:ext cx="503287" cy="363538"/>
          </a:xfrm>
        </p:spPr>
        <p:txBody>
          <a:bodyPr/>
          <a:lstStyle/>
          <a:p>
            <a:fld id="{C864BB8D-94B4-466C-94BF-D114C83BF951}" type="slidenum">
              <a:rPr lang="en-GB" smtClean="0"/>
              <a:pPr/>
              <a:t>‹#›</a:t>
            </a:fld>
            <a:endParaRPr lang="en-GB"/>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4155" y="5904252"/>
            <a:ext cx="885348" cy="540353"/>
          </a:xfrm>
          <a:prstGeom prst="rect">
            <a:avLst/>
          </a:prstGeom>
        </p:spPr>
      </p:pic>
      <p:sp>
        <p:nvSpPr>
          <p:cNvPr id="7" name="Text Placeholder 6"/>
          <p:cNvSpPr>
            <a:spLocks noGrp="1"/>
          </p:cNvSpPr>
          <p:nvPr>
            <p:ph type="body" sz="quarter" idx="11"/>
          </p:nvPr>
        </p:nvSpPr>
        <p:spPr>
          <a:xfrm>
            <a:off x="971550" y="2001600"/>
            <a:ext cx="10297913" cy="3959671"/>
          </a:xfrm>
        </p:spPr>
        <p:txBody>
          <a:bodyPr/>
          <a:lstStyle>
            <a:lvl2pPr marL="174625" indent="-174625">
              <a:defRPr b="0"/>
            </a:lvl2pPr>
            <a:lvl3pPr marL="446088" indent="-182563">
              <a:defRPr/>
            </a:lvl3pPr>
          </a:lstStyle>
          <a:p>
            <a:pPr lvl="0"/>
            <a:r>
              <a:rPr lang="en-US"/>
              <a:t>Click to edit Master text styles</a:t>
            </a:r>
          </a:p>
          <a:p>
            <a:pPr lvl="1"/>
            <a:r>
              <a:rPr lang="en-US"/>
              <a:t>Second level</a:t>
            </a:r>
          </a:p>
          <a:p>
            <a:pPr lvl="2"/>
            <a:r>
              <a:rPr lang="en-US"/>
              <a:t>Third level</a:t>
            </a:r>
          </a:p>
        </p:txBody>
      </p:sp>
      <p:sp>
        <p:nvSpPr>
          <p:cNvPr id="9"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2018 – All rights reserved</a:t>
            </a:r>
            <a:endParaRPr lang="fr-FR"/>
          </a:p>
        </p:txBody>
      </p:sp>
    </p:spTree>
    <p:extLst>
      <p:ext uri="{BB962C8B-B14F-4D97-AF65-F5344CB8AC3E}">
        <p14:creationId xmlns:p14="http://schemas.microsoft.com/office/powerpoint/2010/main" val="6164121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e ups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4" name="Picture Placeholder 4"/>
          <p:cNvSpPr>
            <a:spLocks noGrp="1"/>
          </p:cNvSpPr>
          <p:nvPr>
            <p:ph type="pic" sz="quarter" idx="12"/>
          </p:nvPr>
        </p:nvSpPr>
        <p:spPr>
          <a:xfrm>
            <a:off x="5051684" y="1680210"/>
            <a:ext cx="3444632" cy="3180218"/>
          </a:xfrm>
        </p:spPr>
        <p:txBody>
          <a:bodyPr/>
          <a:lstStyle/>
          <a:p>
            <a:endParaRPr lang="fr-FR"/>
          </a:p>
        </p:txBody>
      </p:sp>
      <p:sp>
        <p:nvSpPr>
          <p:cNvPr id="5" name="Picture Placeholder 4"/>
          <p:cNvSpPr>
            <a:spLocks noGrp="1"/>
          </p:cNvSpPr>
          <p:nvPr>
            <p:ph type="pic" sz="quarter" idx="13"/>
          </p:nvPr>
        </p:nvSpPr>
        <p:spPr>
          <a:xfrm>
            <a:off x="8725143" y="1680210"/>
            <a:ext cx="3444632" cy="3180218"/>
          </a:xfrm>
        </p:spPr>
        <p:txBody>
          <a:bodyPr/>
          <a:lstStyle/>
          <a:p>
            <a:endParaRPr lang="fr-FR"/>
          </a:p>
        </p:txBody>
      </p:sp>
      <p:sp>
        <p:nvSpPr>
          <p:cNvPr id="6" name="Text Placeholder 15"/>
          <p:cNvSpPr>
            <a:spLocks noGrp="1"/>
          </p:cNvSpPr>
          <p:nvPr>
            <p:ph type="body" sz="quarter" idx="17"/>
          </p:nvPr>
        </p:nvSpPr>
        <p:spPr>
          <a:xfrm>
            <a:off x="1188343" y="5076230"/>
            <a:ext cx="3634482" cy="360263"/>
          </a:xfrm>
        </p:spPr>
        <p:txBody>
          <a:bodyPr>
            <a:noAutofit/>
          </a:bodyPr>
          <a:lstStyle>
            <a:lvl1pPr>
              <a:defRPr sz="1600"/>
            </a:lvl1pPr>
          </a:lstStyle>
          <a:p>
            <a:pPr lvl="0"/>
            <a:r>
              <a:rPr lang="en-US"/>
              <a:t>Edit Master text styles</a:t>
            </a:r>
          </a:p>
        </p:txBody>
      </p:sp>
      <p:sp>
        <p:nvSpPr>
          <p:cNvPr id="7" name="Text Placeholder 15"/>
          <p:cNvSpPr>
            <a:spLocks noGrp="1"/>
          </p:cNvSpPr>
          <p:nvPr>
            <p:ph type="body" sz="quarter" idx="18"/>
          </p:nvPr>
        </p:nvSpPr>
        <p:spPr>
          <a:xfrm>
            <a:off x="5042822" y="5076230"/>
            <a:ext cx="3444907" cy="360263"/>
          </a:xfrm>
        </p:spPr>
        <p:txBody>
          <a:bodyPr>
            <a:noAutofit/>
          </a:bodyPr>
          <a:lstStyle>
            <a:lvl1pPr>
              <a:defRPr sz="1600"/>
            </a:lvl1pPr>
          </a:lstStyle>
          <a:p>
            <a:pPr lvl="0"/>
            <a:r>
              <a:rPr lang="en-US"/>
              <a:t>Edit Master text styles</a:t>
            </a:r>
          </a:p>
        </p:txBody>
      </p:sp>
      <p:sp>
        <p:nvSpPr>
          <p:cNvPr id="8" name="Text Placeholder 15"/>
          <p:cNvSpPr>
            <a:spLocks noGrp="1"/>
          </p:cNvSpPr>
          <p:nvPr>
            <p:ph type="body" sz="quarter" idx="19"/>
          </p:nvPr>
        </p:nvSpPr>
        <p:spPr>
          <a:xfrm>
            <a:off x="8707694" y="5076230"/>
            <a:ext cx="3444907" cy="360263"/>
          </a:xfrm>
        </p:spPr>
        <p:txBody>
          <a:bodyPr>
            <a:noAutofit/>
          </a:bodyPr>
          <a:lstStyle>
            <a:lvl1pPr>
              <a:defRPr sz="1600"/>
            </a:lvl1pPr>
          </a:lstStyle>
          <a:p>
            <a:pPr lvl="0"/>
            <a:r>
              <a:rPr lang="en-US"/>
              <a:t>Edit Master text styles</a:t>
            </a:r>
          </a:p>
        </p:txBody>
      </p:sp>
      <p:sp>
        <p:nvSpPr>
          <p:cNvPr id="9" name="Picture Placeholder 28"/>
          <p:cNvSpPr>
            <a:spLocks noGrp="1"/>
          </p:cNvSpPr>
          <p:nvPr>
            <p:ph type="pic" sz="quarter" idx="20"/>
          </p:nvPr>
        </p:nvSpPr>
        <p:spPr>
          <a:xfrm>
            <a:off x="1239053" y="1680210"/>
            <a:ext cx="3583772" cy="3161274"/>
          </a:xfrm>
          <a:custGeom>
            <a:avLst/>
            <a:gdLst>
              <a:gd name="connsiteX0" fmla="*/ 0 w 3444875"/>
              <a:gd name="connsiteY0" fmla="*/ 3149699 h 3149699"/>
              <a:gd name="connsiteX1" fmla="*/ 787425 w 3444875"/>
              <a:gd name="connsiteY1" fmla="*/ 0 h 3149699"/>
              <a:gd name="connsiteX2" fmla="*/ 3444875 w 3444875"/>
              <a:gd name="connsiteY2" fmla="*/ 0 h 3149699"/>
              <a:gd name="connsiteX3" fmla="*/ 2657450 w 3444875"/>
              <a:gd name="connsiteY3" fmla="*/ 3149699 h 3149699"/>
              <a:gd name="connsiteX4" fmla="*/ 0 w 3444875"/>
              <a:gd name="connsiteY4" fmla="*/ 3149699 h 3149699"/>
              <a:gd name="connsiteX0" fmla="*/ 0 w 3444875"/>
              <a:gd name="connsiteY0" fmla="*/ 3149699 h 3161274"/>
              <a:gd name="connsiteX1" fmla="*/ 787425 w 3444875"/>
              <a:gd name="connsiteY1" fmla="*/ 0 h 3161274"/>
              <a:gd name="connsiteX2" fmla="*/ 3444875 w 3444875"/>
              <a:gd name="connsiteY2" fmla="*/ 0 h 3161274"/>
              <a:gd name="connsiteX3" fmla="*/ 3375081 w 3444875"/>
              <a:gd name="connsiteY3" fmla="*/ 3161274 h 3161274"/>
              <a:gd name="connsiteX4" fmla="*/ 0 w 3444875"/>
              <a:gd name="connsiteY4" fmla="*/ 3149699 h 3161274"/>
              <a:gd name="connsiteX0" fmla="*/ 0 w 3444875"/>
              <a:gd name="connsiteY0" fmla="*/ 3149699 h 3161274"/>
              <a:gd name="connsiteX1" fmla="*/ 787425 w 3444875"/>
              <a:gd name="connsiteY1" fmla="*/ 0 h 3161274"/>
              <a:gd name="connsiteX2" fmla="*/ 3444875 w 3444875"/>
              <a:gd name="connsiteY2" fmla="*/ 0 h 3161274"/>
              <a:gd name="connsiteX3" fmla="*/ 3432955 w 3444875"/>
              <a:gd name="connsiteY3" fmla="*/ 3161274 h 3161274"/>
              <a:gd name="connsiteX4" fmla="*/ 0 w 3444875"/>
              <a:gd name="connsiteY4" fmla="*/ 3149699 h 3161274"/>
              <a:gd name="connsiteX0" fmla="*/ 0 w 3583772"/>
              <a:gd name="connsiteY0" fmla="*/ 3161274 h 3161274"/>
              <a:gd name="connsiteX1" fmla="*/ 926322 w 3583772"/>
              <a:gd name="connsiteY1" fmla="*/ 0 h 3161274"/>
              <a:gd name="connsiteX2" fmla="*/ 3583772 w 3583772"/>
              <a:gd name="connsiteY2" fmla="*/ 0 h 3161274"/>
              <a:gd name="connsiteX3" fmla="*/ 3571852 w 3583772"/>
              <a:gd name="connsiteY3" fmla="*/ 3161274 h 3161274"/>
              <a:gd name="connsiteX4" fmla="*/ 0 w 3583772"/>
              <a:gd name="connsiteY4" fmla="*/ 3161274 h 3161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772" h="3161274">
                <a:moveTo>
                  <a:pt x="0" y="3161274"/>
                </a:moveTo>
                <a:lnTo>
                  <a:pt x="926322" y="0"/>
                </a:lnTo>
                <a:lnTo>
                  <a:pt x="3583772" y="0"/>
                </a:lnTo>
                <a:cubicBezTo>
                  <a:pt x="3579799" y="1053758"/>
                  <a:pt x="3575825" y="2107516"/>
                  <a:pt x="3571852" y="3161274"/>
                </a:cubicBezTo>
                <a:lnTo>
                  <a:pt x="0" y="3161274"/>
                </a:lnTo>
                <a:close/>
              </a:path>
            </a:pathLst>
          </a:custGeom>
          <a:noFill/>
        </p:spPr>
        <p:txBody>
          <a:bodyPr/>
          <a:lstStyle/>
          <a:p>
            <a:endParaRPr lang="fr-FR"/>
          </a:p>
        </p:txBody>
      </p:sp>
      <p:sp>
        <p:nvSpPr>
          <p:cNvPr id="11"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2018 – All rights reserved</a:t>
            </a:r>
            <a:endParaRPr lang="fr-FR"/>
          </a:p>
        </p:txBody>
      </p:sp>
    </p:spTree>
    <p:extLst>
      <p:ext uri="{BB962C8B-B14F-4D97-AF65-F5344CB8AC3E}">
        <p14:creationId xmlns:p14="http://schemas.microsoft.com/office/powerpoint/2010/main" val="39479469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columns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7" name="Content Placeholder 6"/>
          <p:cNvSpPr>
            <a:spLocks noGrp="1"/>
          </p:cNvSpPr>
          <p:nvPr>
            <p:ph sz="quarter" idx="11"/>
          </p:nvPr>
        </p:nvSpPr>
        <p:spPr>
          <a:xfrm>
            <a:off x="972319" y="1692077"/>
            <a:ext cx="4680520" cy="3888432"/>
          </a:xfrm>
        </p:spPr>
        <p:txBody>
          <a:bodyPr/>
          <a:lstStyle>
            <a:lvl2pPr>
              <a:defRPr b="0"/>
            </a:lvl2pPr>
          </a:lstStyle>
          <a:p>
            <a:pPr lvl="0"/>
            <a:r>
              <a:rPr lang="en-US"/>
              <a:t>Click to edit Master text styles</a:t>
            </a:r>
          </a:p>
          <a:p>
            <a:pPr lvl="1"/>
            <a:r>
              <a:rPr lang="en-US"/>
              <a:t>Second level</a:t>
            </a:r>
          </a:p>
          <a:p>
            <a:pPr lvl="2"/>
            <a:r>
              <a:rPr lang="en-US"/>
              <a:t>Third level</a:t>
            </a:r>
          </a:p>
        </p:txBody>
      </p:sp>
      <p:sp>
        <p:nvSpPr>
          <p:cNvPr id="9" name="Content Placeholder 8"/>
          <p:cNvSpPr>
            <a:spLocks noGrp="1"/>
          </p:cNvSpPr>
          <p:nvPr>
            <p:ph sz="quarter" idx="12"/>
          </p:nvPr>
        </p:nvSpPr>
        <p:spPr>
          <a:xfrm>
            <a:off x="6228903" y="1692077"/>
            <a:ext cx="5040312" cy="3888234"/>
          </a:xfrm>
        </p:spPr>
        <p:txBody>
          <a:bodyPr/>
          <a:lstStyle>
            <a:lvl2pPr>
              <a:defRPr b="0"/>
            </a:lvl2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4155" y="5904252"/>
            <a:ext cx="885348" cy="540353"/>
          </a:xfrm>
          <a:prstGeom prst="rect">
            <a:avLst/>
          </a:prstGeom>
        </p:spPr>
      </p:pic>
      <p:sp>
        <p:nvSpPr>
          <p:cNvPr id="10"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2018 – All rights reserved</a:t>
            </a:r>
            <a:endParaRPr lang="fr-FR"/>
          </a:p>
        </p:txBody>
      </p:sp>
    </p:spTree>
    <p:extLst>
      <p:ext uri="{BB962C8B-B14F-4D97-AF65-F5344CB8AC3E}">
        <p14:creationId xmlns:p14="http://schemas.microsoft.com/office/powerpoint/2010/main" val="26852821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ter p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0165" y="1908101"/>
            <a:ext cx="10589444" cy="995809"/>
          </a:xfrm>
        </p:spPr>
        <p:txBody>
          <a:bodyPr>
            <a:noAutofit/>
          </a:bodyPr>
          <a:lstStyle>
            <a:lvl1pPr algn="ctr">
              <a:defRPr sz="5400">
                <a:solidFill>
                  <a:schemeClr val="bg2"/>
                </a:solidFill>
              </a:defRPr>
            </a:lvl1p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864BB8D-94B4-466C-94BF-D114C83BF951}" type="slidenum">
              <a:rPr lang="en-GB" smtClean="0"/>
              <a:pPr/>
              <a:t>‹#›</a:t>
            </a:fld>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sp>
        <p:nvSpPr>
          <p:cNvPr id="7"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2018 – All rights reserved</a:t>
            </a:r>
            <a:endParaRPr lang="fr-FR"/>
          </a:p>
        </p:txBody>
      </p:sp>
    </p:spTree>
    <p:extLst>
      <p:ext uri="{BB962C8B-B14F-4D97-AF65-F5344CB8AC3E}">
        <p14:creationId xmlns:p14="http://schemas.microsoft.com/office/powerpoint/2010/main" val="3603774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p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0165" y="1908101"/>
            <a:ext cx="10589444" cy="995809"/>
          </a:xfrm>
        </p:spPr>
        <p:txBody>
          <a:bodyPr>
            <a:noAutofit/>
          </a:bodyPr>
          <a:lstStyle>
            <a:lvl1pPr algn="ctr">
              <a:defRPr sz="5400">
                <a:solidFill>
                  <a:schemeClr val="bg2"/>
                </a:solidFill>
              </a:defRPr>
            </a:lvl1pPr>
          </a:lstStyle>
          <a:p>
            <a:r>
              <a:rPr lang="en-US" dirty="0"/>
              <a:t>Click to edit Master title style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864BB8D-94B4-466C-94BF-D114C83BF951}" type="slidenum">
              <a:rPr lang="en-GB" smtClean="0"/>
              <a:pPr/>
              <a:t>‹#›</a:t>
            </a:fld>
            <a:endParaRPr lang="en-GB"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sp>
        <p:nvSpPr>
          <p:cNvPr id="7"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2017 – All rights reserved</a:t>
            </a:r>
            <a:endParaRPr lang="fr-FR" dirty="0"/>
          </a:p>
        </p:txBody>
      </p:sp>
    </p:spTree>
    <p:extLst>
      <p:ext uri="{BB962C8B-B14F-4D97-AF65-F5344CB8AC3E}">
        <p14:creationId xmlns:p14="http://schemas.microsoft.com/office/powerpoint/2010/main" val="28066212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ramed picture + coloured slide">
    <p:bg>
      <p:bgPr>
        <a:solidFill>
          <a:schemeClr val="tx2"/>
        </a:solidFill>
        <a:effectLst/>
      </p:bgPr>
    </p:bg>
    <p:spTree>
      <p:nvGrpSpPr>
        <p:cNvPr id="1" name=""/>
        <p:cNvGrpSpPr/>
        <p:nvPr/>
      </p:nvGrpSpPr>
      <p:grpSpPr>
        <a:xfrm>
          <a:off x="0" y="0"/>
          <a:ext cx="0" cy="0"/>
          <a:chOff x="0" y="0"/>
          <a:chExt cx="0" cy="0"/>
        </a:xfrm>
      </p:grpSpPr>
      <p:sp>
        <p:nvSpPr>
          <p:cNvPr id="7" name="Picture Placeholder 4"/>
          <p:cNvSpPr>
            <a:spLocks noGrp="1"/>
          </p:cNvSpPr>
          <p:nvPr>
            <p:ph type="pic" sz="quarter" idx="11"/>
          </p:nvPr>
        </p:nvSpPr>
        <p:spPr>
          <a:xfrm>
            <a:off x="0" y="0"/>
            <a:ext cx="5580063" cy="6851424"/>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51424">
                <a:moveTo>
                  <a:pt x="0" y="0"/>
                </a:moveTo>
                <a:lnTo>
                  <a:pt x="5580063" y="0"/>
                </a:lnTo>
                <a:lnTo>
                  <a:pt x="3402920" y="6851424"/>
                </a:lnTo>
                <a:lnTo>
                  <a:pt x="0" y="6840538"/>
                </a:lnTo>
                <a:lnTo>
                  <a:pt x="0" y="0"/>
                </a:lnTo>
                <a:close/>
              </a:path>
            </a:pathLst>
          </a:custGeom>
        </p:spPr>
        <p:txBody>
          <a:bodyPr/>
          <a:lstStyle>
            <a:lvl1pPr>
              <a:defRPr>
                <a:solidFill>
                  <a:schemeClr val="bg1"/>
                </a:solidFill>
              </a:defRPr>
            </a:lvl1pPr>
          </a:lstStyle>
          <a:p>
            <a:endParaRPr lang="en-GB"/>
          </a:p>
        </p:txBody>
      </p:sp>
      <p:sp>
        <p:nvSpPr>
          <p:cNvPr id="2" name="Title 1"/>
          <p:cNvSpPr>
            <a:spLocks noGrp="1"/>
          </p:cNvSpPr>
          <p:nvPr>
            <p:ph type="title"/>
          </p:nvPr>
        </p:nvSpPr>
        <p:spPr>
          <a:xfrm>
            <a:off x="5724847" y="1980109"/>
            <a:ext cx="5654762" cy="2940025"/>
          </a:xfrm>
        </p:spPr>
        <p:txBody>
          <a:bodyPr>
            <a:noAutofit/>
          </a:bodyPr>
          <a:lstStyle>
            <a:lvl1pPr algn="ctr">
              <a:defRPr sz="4000">
                <a:solidFill>
                  <a:schemeClr val="bg2"/>
                </a:solidFill>
              </a:defRPr>
            </a:lvl1p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864BB8D-94B4-466C-94BF-D114C83BF951}" type="slidenum">
              <a:rPr lang="en-GB" smtClean="0"/>
              <a:pPr/>
              <a:t>‹#›</a:t>
            </a:fld>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sp>
        <p:nvSpPr>
          <p:cNvPr id="8"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2018 – All rights reserved</a:t>
            </a:r>
            <a:endParaRPr lang="fr-FR"/>
          </a:p>
        </p:txBody>
      </p:sp>
    </p:spTree>
    <p:extLst>
      <p:ext uri="{BB962C8B-B14F-4D97-AF65-F5344CB8AC3E}">
        <p14:creationId xmlns:p14="http://schemas.microsoft.com/office/powerpoint/2010/main" val="13564863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loured 5th element and background picture">
    <p:bg>
      <p:bgPr>
        <a:solidFill>
          <a:schemeClr val="tx2"/>
        </a:solidFill>
        <a:effectLst/>
      </p:bgPr>
    </p:bg>
    <p:spTree>
      <p:nvGrpSpPr>
        <p:cNvPr id="1" name=""/>
        <p:cNvGrpSpPr/>
        <p:nvPr/>
      </p:nvGrpSpPr>
      <p:grpSpPr>
        <a:xfrm>
          <a:off x="0" y="0"/>
          <a:ext cx="0" cy="0"/>
          <a:chOff x="0" y="0"/>
          <a:chExt cx="0" cy="0"/>
        </a:xfrm>
      </p:grpSpPr>
      <p:sp>
        <p:nvSpPr>
          <p:cNvPr id="7" name="Picture Placeholder 4"/>
          <p:cNvSpPr>
            <a:spLocks noGrp="1"/>
          </p:cNvSpPr>
          <p:nvPr>
            <p:ph type="pic" sz="quarter" idx="11"/>
          </p:nvPr>
        </p:nvSpPr>
        <p:spPr>
          <a:xfrm>
            <a:off x="0" y="0"/>
            <a:ext cx="5580063" cy="6851424"/>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51424">
                <a:moveTo>
                  <a:pt x="0" y="0"/>
                </a:moveTo>
                <a:lnTo>
                  <a:pt x="5580063" y="0"/>
                </a:lnTo>
                <a:lnTo>
                  <a:pt x="3402920" y="6851424"/>
                </a:lnTo>
                <a:lnTo>
                  <a:pt x="0" y="6840538"/>
                </a:lnTo>
                <a:lnTo>
                  <a:pt x="0" y="0"/>
                </a:lnTo>
                <a:close/>
              </a:path>
            </a:pathLst>
          </a:custGeom>
        </p:spPr>
        <p:txBody>
          <a:bodyPr/>
          <a:lstStyle/>
          <a:p>
            <a:endParaRPr lang="en-GB"/>
          </a:p>
        </p:txBody>
      </p:sp>
      <p:sp>
        <p:nvSpPr>
          <p:cNvPr id="2" name="Title 1"/>
          <p:cNvSpPr>
            <a:spLocks noGrp="1"/>
          </p:cNvSpPr>
          <p:nvPr>
            <p:ph type="title"/>
          </p:nvPr>
        </p:nvSpPr>
        <p:spPr>
          <a:xfrm>
            <a:off x="8206989" y="2484165"/>
            <a:ext cx="3566530" cy="2940025"/>
          </a:xfrm>
        </p:spPr>
        <p:txBody>
          <a:bodyPr>
            <a:noAutofit/>
          </a:bodyPr>
          <a:lstStyle>
            <a:lvl1pPr algn="r">
              <a:defRPr sz="4000">
                <a:solidFill>
                  <a:schemeClr val="bg2"/>
                </a:solidFill>
              </a:defRPr>
            </a:lvl1p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864BB8D-94B4-466C-94BF-D114C83BF951}" type="slidenum">
              <a:rPr lang="en-GB" smtClean="0"/>
              <a:pPr/>
              <a:t>‹#›</a:t>
            </a:fld>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sp>
        <p:nvSpPr>
          <p:cNvPr id="4" name="Text Placeholder 3"/>
          <p:cNvSpPr>
            <a:spLocks noGrp="1"/>
          </p:cNvSpPr>
          <p:nvPr>
            <p:ph type="body" sz="quarter" idx="13"/>
          </p:nvPr>
        </p:nvSpPr>
        <p:spPr>
          <a:xfrm>
            <a:off x="467742" y="467941"/>
            <a:ext cx="2880841" cy="4608512"/>
          </a:xfrm>
        </p:spPr>
        <p:txBody>
          <a:bodyPr/>
          <a:lstStyle>
            <a:lvl1pPr>
              <a:defRPr sz="4000">
                <a:solidFill>
                  <a:schemeClr val="bg2"/>
                </a:solidFill>
              </a:defRPr>
            </a:lvl1pPr>
          </a:lstStyle>
          <a:p>
            <a:pPr lvl="0"/>
            <a:r>
              <a:rPr lang="en-US"/>
              <a:t>Edit Master text styles</a:t>
            </a:r>
          </a:p>
        </p:txBody>
      </p:sp>
      <p:sp>
        <p:nvSpPr>
          <p:cNvPr id="8"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2018 – All rights reserved</a:t>
            </a:r>
            <a:endParaRPr lang="fr-FR"/>
          </a:p>
        </p:txBody>
      </p:sp>
    </p:spTree>
    <p:extLst>
      <p:ext uri="{BB962C8B-B14F-4D97-AF65-F5344CB8AC3E}">
        <p14:creationId xmlns:p14="http://schemas.microsoft.com/office/powerpoint/2010/main" val="20040477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Layou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68363" y="1992412"/>
            <a:ext cx="9433048" cy="2291953"/>
          </a:xfrm>
        </p:spPr>
        <p:txBody>
          <a:bodyPr>
            <a:noAutofit/>
          </a:bodyPr>
          <a:lstStyle>
            <a:lvl1pPr algn="ctr">
              <a:defRPr sz="7200" b="0">
                <a:solidFill>
                  <a:schemeClr val="bg2"/>
                </a:solidFill>
              </a:defRPr>
            </a:lvl1pPr>
          </a:lstStyle>
          <a:p>
            <a:r>
              <a:rPr lang="en-US"/>
              <a:t>Thank you!</a:t>
            </a:r>
            <a:endParaRPr lang="en-GB"/>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grpSp>
        <p:nvGrpSpPr>
          <p:cNvPr id="6" name="Group 5">
            <a:extLst>
              <a:ext uri="{FF2B5EF4-FFF2-40B4-BE49-F238E27FC236}">
                <a16:creationId xmlns:a16="http://schemas.microsoft.com/office/drawing/2014/main" id="{571369E9-7576-4844-9AF1-4091A3CD6707}"/>
              </a:ext>
            </a:extLst>
          </p:cNvPr>
          <p:cNvGrpSpPr/>
          <p:nvPr userDrawn="1"/>
        </p:nvGrpSpPr>
        <p:grpSpPr>
          <a:xfrm>
            <a:off x="540271" y="5138376"/>
            <a:ext cx="6985350" cy="1152127"/>
            <a:chOff x="540271" y="5138376"/>
            <a:chExt cx="6985350" cy="1152127"/>
          </a:xfrm>
        </p:grpSpPr>
        <p:pic>
          <p:nvPicPr>
            <p:cNvPr id="11" name="Picture 10">
              <a:extLst>
                <a:ext uri="{FF2B5EF4-FFF2-40B4-BE49-F238E27FC236}">
                  <a16:creationId xmlns:a16="http://schemas.microsoft.com/office/drawing/2014/main" id="{5EDDA73C-C73A-4652-A24E-E83FF11427C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160798" y="5138376"/>
              <a:ext cx="1799307" cy="1152127"/>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36615" y="5336009"/>
              <a:ext cx="1830986" cy="878185"/>
            </a:xfrm>
            <a:prstGeom prst="rect">
              <a:avLst/>
            </a:prstGeom>
          </p:spPr>
        </p:pic>
        <p:pic>
          <p:nvPicPr>
            <p:cNvPr id="19" name="Picture 1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5724847" y="5508501"/>
              <a:ext cx="1800774" cy="532756"/>
            </a:xfrm>
            <a:prstGeom prst="rect">
              <a:avLst/>
            </a:prstGeom>
          </p:spPr>
        </p:pic>
        <p:pic>
          <p:nvPicPr>
            <p:cNvPr id="13" name="Picture 12">
              <a:extLst>
                <a:ext uri="{FF2B5EF4-FFF2-40B4-BE49-F238E27FC236}">
                  <a16:creationId xmlns:a16="http://schemas.microsoft.com/office/drawing/2014/main" id="{90512660-082C-42CB-A19F-B134F2B00D7F}"/>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540271" y="5334196"/>
              <a:ext cx="1799307" cy="936104"/>
            </a:xfrm>
            <a:prstGeom prst="rect">
              <a:avLst/>
            </a:prstGeom>
          </p:spPr>
        </p:pic>
      </p:grpSp>
    </p:spTree>
    <p:extLst>
      <p:ext uri="{BB962C8B-B14F-4D97-AF65-F5344CB8AC3E}">
        <p14:creationId xmlns:p14="http://schemas.microsoft.com/office/powerpoint/2010/main" val="34183053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hapter page">
    <p:bg>
      <p:bgPr>
        <a:solidFill>
          <a:schemeClr val="tx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4488D4-CD72-4342-818C-A7B16A1ED3CC}"/>
              </a:ext>
            </a:extLst>
          </p:cNvPr>
          <p:cNvGrpSpPr/>
          <p:nvPr userDrawn="1"/>
        </p:nvGrpSpPr>
        <p:grpSpPr>
          <a:xfrm>
            <a:off x="1150205" y="1940353"/>
            <a:ext cx="9869364" cy="2570196"/>
            <a:chOff x="1150205" y="1940353"/>
            <a:chExt cx="9869364" cy="2570196"/>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50106" y="1940353"/>
              <a:ext cx="2469563" cy="1512169"/>
            </a:xfrm>
            <a:prstGeom prst="rect">
              <a:avLst/>
            </a:prstGeom>
          </p:spPr>
        </p:pic>
        <p:sp>
          <p:nvSpPr>
            <p:cNvPr id="8" name="Title 1">
              <a:extLst>
                <a:ext uri="{FF2B5EF4-FFF2-40B4-BE49-F238E27FC236}">
                  <a16:creationId xmlns:a16="http://schemas.microsoft.com/office/drawing/2014/main" id="{03FCC5F1-E6C4-4992-A8CA-064E596743BA}"/>
                </a:ext>
              </a:extLst>
            </p:cNvPr>
            <p:cNvSpPr txBox="1">
              <a:spLocks/>
            </p:cNvSpPr>
            <p:nvPr userDrawn="1"/>
          </p:nvSpPr>
          <p:spPr>
            <a:xfrm>
              <a:off x="1150205" y="3574445"/>
              <a:ext cx="9869364" cy="936104"/>
            </a:xfrm>
            <a:prstGeom prst="rect">
              <a:avLst/>
            </a:prstGeom>
          </p:spPr>
          <p:txBody>
            <a:bodyPr vert="horz" lIns="91440" tIns="45720" rIns="91440" bIns="45720" rtlCol="0" anchor="t">
              <a:noAutofit/>
            </a:bodyPr>
            <a:lstStyle>
              <a:lvl1pPr algn="ctr" defTabSz="914400" rtl="0" eaLnBrk="1" latinLnBrk="0" hangingPunct="1">
                <a:spcBef>
                  <a:spcPct val="0"/>
                </a:spcBef>
                <a:buNone/>
                <a:defRPr sz="5400" kern="1200" spc="-130" baseline="0">
                  <a:solidFill>
                    <a:schemeClr val="bg2"/>
                  </a:solidFill>
                  <a:latin typeface="Arial" pitchFamily="34" charset="0"/>
                  <a:ea typeface="+mj-ea"/>
                  <a:cs typeface="Arial" pitchFamily="34" charset="0"/>
                </a:defRPr>
              </a:lvl1pPr>
            </a:lstStyle>
            <a:p>
              <a:pPr fontAlgn="auto">
                <a:spcAft>
                  <a:spcPts val="0"/>
                </a:spcAft>
              </a:pPr>
              <a:r>
                <a:rPr lang="en-US" sz="4400">
                  <a:solidFill>
                    <a:schemeClr val="accent2"/>
                  </a:solidFill>
                </a:rPr>
                <a:t>The better </a:t>
              </a:r>
              <a:r>
                <a:rPr lang="en-US" sz="4400"/>
                <a:t>shopping experience</a:t>
              </a:r>
              <a:endParaRPr lang="en-GB" sz="4400"/>
            </a:p>
          </p:txBody>
        </p:sp>
      </p:grpSp>
    </p:spTree>
    <p:extLst>
      <p:ext uri="{BB962C8B-B14F-4D97-AF65-F5344CB8AC3E}">
        <p14:creationId xmlns:p14="http://schemas.microsoft.com/office/powerpoint/2010/main" val="4040482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Chapter page">
    <p:bg>
      <p:bgPr>
        <a:solidFill>
          <a:schemeClr val="bg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571ECAF-F4EB-4754-ABB7-776B0AAB29B8}"/>
              </a:ext>
            </a:extLst>
          </p:cNvPr>
          <p:cNvGrpSpPr/>
          <p:nvPr userDrawn="1"/>
        </p:nvGrpSpPr>
        <p:grpSpPr>
          <a:xfrm>
            <a:off x="790165" y="1943897"/>
            <a:ext cx="10589444" cy="2628500"/>
            <a:chOff x="790165" y="1943897"/>
            <a:chExt cx="10589444" cy="2628500"/>
          </a:xfrm>
        </p:grpSpPr>
        <p:pic>
          <p:nvPicPr>
            <p:cNvPr id="4" name="Picture 3">
              <a:extLst>
                <a:ext uri="{FF2B5EF4-FFF2-40B4-BE49-F238E27FC236}">
                  <a16:creationId xmlns:a16="http://schemas.microsoft.com/office/drawing/2014/main" id="{4DB854F6-348C-4276-9E6E-C646FC6F5B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35058" y="1943897"/>
              <a:ext cx="2499659" cy="1528060"/>
            </a:xfrm>
            <a:prstGeom prst="rect">
              <a:avLst/>
            </a:prstGeom>
          </p:spPr>
        </p:pic>
        <p:sp>
          <p:nvSpPr>
            <p:cNvPr id="5" name="Title 1">
              <a:extLst>
                <a:ext uri="{FF2B5EF4-FFF2-40B4-BE49-F238E27FC236}">
                  <a16:creationId xmlns:a16="http://schemas.microsoft.com/office/drawing/2014/main" id="{656804A1-34B7-43F1-9302-DB91D0E3C5E5}"/>
                </a:ext>
              </a:extLst>
            </p:cNvPr>
            <p:cNvSpPr txBox="1">
              <a:spLocks/>
            </p:cNvSpPr>
            <p:nvPr userDrawn="1"/>
          </p:nvSpPr>
          <p:spPr>
            <a:xfrm>
              <a:off x="790165" y="3576588"/>
              <a:ext cx="10589444" cy="995809"/>
            </a:xfrm>
            <a:prstGeom prst="rect">
              <a:avLst/>
            </a:prstGeom>
          </p:spPr>
          <p:txBody>
            <a:bodyPr vert="horz" lIns="91440" tIns="45720" rIns="91440" bIns="45720" rtlCol="0" anchor="t">
              <a:noAutofit/>
            </a:bodyPr>
            <a:lstStyle>
              <a:lvl1pPr algn="ctr" defTabSz="914400" rtl="0" eaLnBrk="1" latinLnBrk="0" hangingPunct="1">
                <a:spcBef>
                  <a:spcPct val="0"/>
                </a:spcBef>
                <a:buNone/>
                <a:defRPr sz="5400" kern="1200" spc="-130" baseline="0">
                  <a:solidFill>
                    <a:schemeClr val="bg2"/>
                  </a:solidFill>
                  <a:latin typeface="Arial" pitchFamily="34" charset="0"/>
                  <a:ea typeface="+mj-ea"/>
                  <a:cs typeface="Arial" pitchFamily="34" charset="0"/>
                </a:defRPr>
              </a:lvl1pPr>
            </a:lstStyle>
            <a:p>
              <a:pPr fontAlgn="auto">
                <a:spcAft>
                  <a:spcPts val="0"/>
                </a:spcAft>
              </a:pPr>
              <a:r>
                <a:rPr lang="en-US" sz="4400">
                  <a:solidFill>
                    <a:schemeClr val="accent2"/>
                  </a:solidFill>
                </a:rPr>
                <a:t>The better </a:t>
              </a:r>
              <a:r>
                <a:rPr lang="en-US" sz="4400">
                  <a:solidFill>
                    <a:schemeClr val="tx2"/>
                  </a:solidFill>
                </a:rPr>
                <a:t>shopping experience</a:t>
              </a:r>
              <a:endParaRPr lang="en-GB" sz="4400">
                <a:solidFill>
                  <a:schemeClr val="tx2"/>
                </a:solidFill>
              </a:endParaRPr>
            </a:p>
          </p:txBody>
        </p:sp>
      </p:grpSp>
    </p:spTree>
    <p:extLst>
      <p:ext uri="{BB962C8B-B14F-4D97-AF65-F5344CB8AC3E}">
        <p14:creationId xmlns:p14="http://schemas.microsoft.com/office/powerpoint/2010/main" val="18165568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tandard page">
    <p:spTree>
      <p:nvGrpSpPr>
        <p:cNvPr id="1" name=""/>
        <p:cNvGrpSpPr/>
        <p:nvPr/>
      </p:nvGrpSpPr>
      <p:grpSpPr>
        <a:xfrm>
          <a:off x="0" y="0"/>
          <a:ext cx="0" cy="0"/>
          <a:chOff x="0" y="0"/>
          <a:chExt cx="0" cy="0"/>
        </a:xfrm>
      </p:grpSpPr>
      <p:sp>
        <p:nvSpPr>
          <p:cNvPr id="2" name="Title 1"/>
          <p:cNvSpPr>
            <a:spLocks noGrp="1"/>
          </p:cNvSpPr>
          <p:nvPr>
            <p:ph type="title"/>
          </p:nvPr>
        </p:nvSpPr>
        <p:spPr>
          <a:xfrm>
            <a:off x="541040" y="408236"/>
            <a:ext cx="11088404" cy="1139825"/>
          </a:xfrm>
        </p:spPr>
        <p:txBody>
          <a:bodyPr/>
          <a:lstStyle/>
          <a:p>
            <a:r>
              <a:rPr lang="en-US" dirty="0"/>
              <a:t>Click to edit Master title style</a:t>
            </a:r>
            <a:endParaRPr lang="en-GB" dirty="0"/>
          </a:p>
        </p:txBody>
      </p:sp>
      <p:sp>
        <p:nvSpPr>
          <p:cNvPr id="3" name="Slide Number Placeholder 2"/>
          <p:cNvSpPr>
            <a:spLocks noGrp="1"/>
          </p:cNvSpPr>
          <p:nvPr>
            <p:ph type="sldNum" sz="quarter" idx="10"/>
          </p:nvPr>
        </p:nvSpPr>
        <p:spPr>
          <a:xfrm>
            <a:off x="540271" y="6369099"/>
            <a:ext cx="431279" cy="367036"/>
          </a:xfrm>
        </p:spPr>
        <p:txBody>
          <a:bodyPr/>
          <a:lstStyle/>
          <a:p>
            <a:fld id="{C864BB8D-94B4-466C-94BF-D114C83BF951}" type="slidenum">
              <a:rPr lang="en-GB" smtClean="0"/>
              <a:pPr/>
              <a:t>‹#›</a:t>
            </a:fld>
            <a:endParaRPr lang="en-GB"/>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4155" y="5904252"/>
            <a:ext cx="885348" cy="540353"/>
          </a:xfrm>
          <a:prstGeom prst="rect">
            <a:avLst/>
          </a:prstGeom>
        </p:spPr>
      </p:pic>
      <p:sp>
        <p:nvSpPr>
          <p:cNvPr id="7" name="Text Placeholder 6"/>
          <p:cNvSpPr>
            <a:spLocks noGrp="1"/>
          </p:cNvSpPr>
          <p:nvPr>
            <p:ph type="body" sz="quarter" idx="11"/>
          </p:nvPr>
        </p:nvSpPr>
        <p:spPr>
          <a:xfrm>
            <a:off x="540271" y="1620839"/>
            <a:ext cx="11089232" cy="4051746"/>
          </a:xfrm>
        </p:spPr>
        <p:txBody>
          <a:bodyPr/>
          <a:lstStyle>
            <a:lvl1pPr>
              <a:defRPr>
                <a:solidFill>
                  <a:schemeClr val="accent5"/>
                </a:solidFill>
              </a:defRPr>
            </a:lvl1pPr>
            <a:lvl2pPr marL="174625" indent="-174625">
              <a:defRPr b="0">
                <a:solidFill>
                  <a:schemeClr val="accent5"/>
                </a:solidFill>
              </a:defRPr>
            </a:lvl2pPr>
            <a:lvl3pPr marL="446088" indent="-182563">
              <a:defRPr>
                <a:solidFill>
                  <a:schemeClr val="accent5"/>
                </a:solidFill>
              </a:defRPr>
            </a:lvl3pPr>
          </a:lstStyle>
          <a:p>
            <a:pPr lvl="0"/>
            <a:r>
              <a:rPr lang="en-US" dirty="0"/>
              <a:t>Click to edit Master text styles</a:t>
            </a:r>
          </a:p>
          <a:p>
            <a:pPr lvl="1"/>
            <a:r>
              <a:rPr lang="en-US" dirty="0"/>
              <a:t>Second level</a:t>
            </a:r>
          </a:p>
          <a:p>
            <a:pPr lvl="2"/>
            <a:r>
              <a:rPr lang="en-US" dirty="0"/>
              <a:t>Third level</a:t>
            </a:r>
          </a:p>
        </p:txBody>
      </p:sp>
      <p:sp>
        <p:nvSpPr>
          <p:cNvPr id="9"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35884152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columns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7" name="Content Placeholder 6"/>
          <p:cNvSpPr>
            <a:spLocks noGrp="1"/>
          </p:cNvSpPr>
          <p:nvPr>
            <p:ph sz="quarter" idx="11"/>
          </p:nvPr>
        </p:nvSpPr>
        <p:spPr>
          <a:xfrm>
            <a:off x="539749" y="1620838"/>
            <a:ext cx="5400000" cy="4103687"/>
          </a:xfrm>
        </p:spPr>
        <p:txBody>
          <a:bodyPr/>
          <a:lstStyle>
            <a:lvl2pPr>
              <a:defRPr b="0"/>
            </a:lvl2pPr>
          </a:lstStyle>
          <a:p>
            <a:pPr lvl="0"/>
            <a:r>
              <a:rPr lang="en-US" dirty="0"/>
              <a:t>Click to edit Master text styles</a:t>
            </a:r>
          </a:p>
          <a:p>
            <a:pPr lvl="1"/>
            <a:r>
              <a:rPr lang="en-US" dirty="0"/>
              <a:t>Second level</a:t>
            </a:r>
          </a:p>
          <a:p>
            <a:pPr lvl="2"/>
            <a:r>
              <a:rPr lang="en-US" dirty="0"/>
              <a:t>Third level</a:t>
            </a:r>
          </a:p>
        </p:txBody>
      </p:sp>
      <p:sp>
        <p:nvSpPr>
          <p:cNvPr id="9" name="Content Placeholder 8"/>
          <p:cNvSpPr>
            <a:spLocks noGrp="1"/>
          </p:cNvSpPr>
          <p:nvPr>
            <p:ph sz="quarter" idx="12"/>
          </p:nvPr>
        </p:nvSpPr>
        <p:spPr>
          <a:xfrm>
            <a:off x="6228903" y="1620843"/>
            <a:ext cx="5400600" cy="4103478"/>
          </a:xfrm>
        </p:spPr>
        <p:txBody>
          <a:bodyPr/>
          <a:lstStyle>
            <a:lvl2pPr>
              <a:defRPr b="0"/>
            </a:lvl2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4155" y="5904252"/>
            <a:ext cx="885348" cy="540353"/>
          </a:xfrm>
          <a:prstGeom prst="rect">
            <a:avLst/>
          </a:prstGeom>
        </p:spPr>
      </p:pic>
      <p:sp>
        <p:nvSpPr>
          <p:cNvPr id="10"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9137548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540271" y="408236"/>
            <a:ext cx="11089754" cy="635769"/>
          </a:xfrm>
        </p:spPr>
        <p:txBody>
          <a:bodyPr/>
          <a:lstStyle/>
          <a:p>
            <a:r>
              <a:rPr lang="en-US" dirty="0"/>
              <a:t>Click to edit Master title style</a:t>
            </a:r>
            <a:endParaRPr lang="en-GB" dirty="0"/>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7" name="Content Placeholder 6"/>
          <p:cNvSpPr>
            <a:spLocks noGrp="1"/>
          </p:cNvSpPr>
          <p:nvPr>
            <p:ph sz="quarter" idx="11"/>
          </p:nvPr>
        </p:nvSpPr>
        <p:spPr>
          <a:xfrm>
            <a:off x="540271" y="1116013"/>
            <a:ext cx="11089754" cy="4608512"/>
          </a:xfrm>
        </p:spPr>
        <p:txBody>
          <a:bodyPr/>
          <a:lstStyle>
            <a:lvl2pPr>
              <a:defRPr b="0"/>
            </a:lvl2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4155" y="5904252"/>
            <a:ext cx="885348" cy="540353"/>
          </a:xfrm>
          <a:prstGeom prst="rect">
            <a:avLst/>
          </a:prstGeom>
        </p:spPr>
      </p:pic>
      <p:sp>
        <p:nvSpPr>
          <p:cNvPr id="10"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34975094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ifth element with picture on right side and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F32B7-67E7-45F9-A962-ADCA304D1371}"/>
              </a:ext>
            </a:extLst>
          </p:cNvPr>
          <p:cNvSpPr>
            <a:spLocks noGrp="1"/>
          </p:cNvSpPr>
          <p:nvPr>
            <p:ph type="title"/>
          </p:nvPr>
        </p:nvSpPr>
        <p:spPr>
          <a:xfrm>
            <a:off x="541099" y="408236"/>
            <a:ext cx="6119852" cy="1139825"/>
          </a:xfrm>
        </p:spPr>
        <p:txBody>
          <a:bodyPr/>
          <a:lstStyle/>
          <a:p>
            <a:r>
              <a:rPr lang="en-US" dirty="0"/>
              <a:t>Click to edit Master title style</a:t>
            </a:r>
            <a:endParaRPr lang="sv-SE" dirty="0"/>
          </a:p>
        </p:txBody>
      </p:sp>
      <p:sp>
        <p:nvSpPr>
          <p:cNvPr id="3" name="Slide Number Placeholder 2">
            <a:extLst>
              <a:ext uri="{FF2B5EF4-FFF2-40B4-BE49-F238E27FC236}">
                <a16:creationId xmlns:a16="http://schemas.microsoft.com/office/drawing/2014/main" id="{D48C233D-E49A-49D2-A1BA-5C27EAC8F9DD}"/>
              </a:ext>
            </a:extLst>
          </p:cNvPr>
          <p:cNvSpPr>
            <a:spLocks noGrp="1"/>
          </p:cNvSpPr>
          <p:nvPr>
            <p:ph type="sldNum" sz="quarter" idx="10"/>
          </p:nvPr>
        </p:nvSpPr>
        <p:spPr/>
        <p:txBody>
          <a:bodyPr/>
          <a:lstStyle/>
          <a:p>
            <a:fld id="{C864BB8D-94B4-466C-94BF-D114C83BF951}" type="slidenum">
              <a:rPr lang="en-GB" smtClean="0"/>
              <a:pPr/>
              <a:t>‹#›</a:t>
            </a:fld>
            <a:endParaRPr lang="en-GB"/>
          </a:p>
        </p:txBody>
      </p:sp>
      <p:sp>
        <p:nvSpPr>
          <p:cNvPr id="4" name="Footer Placeholder 3">
            <a:extLst>
              <a:ext uri="{FF2B5EF4-FFF2-40B4-BE49-F238E27FC236}">
                <a16:creationId xmlns:a16="http://schemas.microsoft.com/office/drawing/2014/main" id="{5EC0407B-0028-4E56-B688-65172DAEDBFA}"/>
              </a:ext>
            </a:extLst>
          </p:cNvPr>
          <p:cNvSpPr>
            <a:spLocks noGrp="1"/>
          </p:cNvSpPr>
          <p:nvPr>
            <p:ph type="ftr" sz="quarter" idx="11"/>
          </p:nvPr>
        </p:nvSpPr>
        <p:spPr/>
        <p:txBody>
          <a:bodyPr/>
          <a:lstStyle/>
          <a:p>
            <a:r>
              <a:rPr lang="en-US"/>
              <a:t>© HL Display 2019 – All rights reserved</a:t>
            </a:r>
            <a:endParaRPr lang="fr-FR" dirty="0"/>
          </a:p>
        </p:txBody>
      </p:sp>
      <p:sp>
        <p:nvSpPr>
          <p:cNvPr id="6" name="Text Placeholder 6">
            <a:extLst>
              <a:ext uri="{FF2B5EF4-FFF2-40B4-BE49-F238E27FC236}">
                <a16:creationId xmlns:a16="http://schemas.microsoft.com/office/drawing/2014/main" id="{EA918214-0631-461A-AA9C-21FACF61B03F}"/>
              </a:ext>
            </a:extLst>
          </p:cNvPr>
          <p:cNvSpPr>
            <a:spLocks noGrp="1"/>
          </p:cNvSpPr>
          <p:nvPr>
            <p:ph type="body" sz="quarter" idx="13"/>
          </p:nvPr>
        </p:nvSpPr>
        <p:spPr>
          <a:xfrm>
            <a:off x="540271" y="1620839"/>
            <a:ext cx="6120700" cy="4319710"/>
          </a:xfrm>
        </p:spPr>
        <p:txBody>
          <a:bodyPr/>
          <a:lstStyle>
            <a:lvl2pPr marL="174625" indent="-174625">
              <a:defRPr b="0"/>
            </a:lvl2pPr>
            <a:lvl3pPr marL="446088" indent="-182563">
              <a:defRPr/>
            </a:lvl3pPr>
          </a:lstStyle>
          <a:p>
            <a:pPr lvl="0"/>
            <a:r>
              <a:rPr lang="en-US" dirty="0"/>
              <a:t>Click to edit Master text styles</a:t>
            </a:r>
          </a:p>
          <a:p>
            <a:pPr lvl="1"/>
            <a:r>
              <a:rPr lang="en-US" dirty="0"/>
              <a:t>Second level</a:t>
            </a:r>
          </a:p>
          <a:p>
            <a:pPr lvl="2"/>
            <a:r>
              <a:rPr lang="en-US" dirty="0"/>
              <a:t>Third level</a:t>
            </a:r>
          </a:p>
        </p:txBody>
      </p:sp>
      <p:sp>
        <p:nvSpPr>
          <p:cNvPr id="13" name="Picture Placeholder 4">
            <a:extLst>
              <a:ext uri="{FF2B5EF4-FFF2-40B4-BE49-F238E27FC236}">
                <a16:creationId xmlns:a16="http://schemas.microsoft.com/office/drawing/2014/main" id="{97031C2C-0CC6-46C0-AD15-7744DFE72B86}"/>
              </a:ext>
            </a:extLst>
          </p:cNvPr>
          <p:cNvSpPr>
            <a:spLocks noGrp="1"/>
          </p:cNvSpPr>
          <p:nvPr>
            <p:ph type="pic" sz="quarter" idx="14"/>
          </p:nvPr>
        </p:nvSpPr>
        <p:spPr>
          <a:xfrm>
            <a:off x="6527148" y="-8021"/>
            <a:ext cx="5644231" cy="6849362"/>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 name="connsiteX0" fmla="*/ 0 w 5610543"/>
              <a:gd name="connsiteY0" fmla="*/ 0 h 6840538"/>
              <a:gd name="connsiteX1" fmla="*/ 5580063 w 5610543"/>
              <a:gd name="connsiteY1" fmla="*/ 0 h 6840538"/>
              <a:gd name="connsiteX2" fmla="*/ 5610543 w 5610543"/>
              <a:gd name="connsiteY2" fmla="*/ 6825299 h 6840538"/>
              <a:gd name="connsiteX3" fmla="*/ 0 w 5610543"/>
              <a:gd name="connsiteY3" fmla="*/ 6840538 h 6840538"/>
              <a:gd name="connsiteX4" fmla="*/ 0 w 5610543"/>
              <a:gd name="connsiteY4" fmla="*/ 0 h 6840538"/>
              <a:gd name="connsiteX0" fmla="*/ 2246811 w 5610543"/>
              <a:gd name="connsiteY0" fmla="*/ 0 h 6840538"/>
              <a:gd name="connsiteX1" fmla="*/ 5580063 w 5610543"/>
              <a:gd name="connsiteY1" fmla="*/ 0 h 6840538"/>
              <a:gd name="connsiteX2" fmla="*/ 5610543 w 5610543"/>
              <a:gd name="connsiteY2" fmla="*/ 6825299 h 6840538"/>
              <a:gd name="connsiteX3" fmla="*/ 0 w 5610543"/>
              <a:gd name="connsiteY3" fmla="*/ 6840538 h 6840538"/>
              <a:gd name="connsiteX4" fmla="*/ 2246811 w 5610543"/>
              <a:gd name="connsiteY4" fmla="*/ 0 h 6840538"/>
              <a:gd name="connsiteX0" fmla="*/ 2246811 w 5612147"/>
              <a:gd name="connsiteY0" fmla="*/ 8021 h 6848559"/>
              <a:gd name="connsiteX1" fmla="*/ 5612147 w 5612147"/>
              <a:gd name="connsiteY1" fmla="*/ 0 h 6848559"/>
              <a:gd name="connsiteX2" fmla="*/ 5610543 w 5612147"/>
              <a:gd name="connsiteY2" fmla="*/ 6833320 h 6848559"/>
              <a:gd name="connsiteX3" fmla="*/ 0 w 5612147"/>
              <a:gd name="connsiteY3" fmla="*/ 6848559 h 6848559"/>
              <a:gd name="connsiteX4" fmla="*/ 2246811 w 5612147"/>
              <a:gd name="connsiteY4" fmla="*/ 8021 h 6848559"/>
              <a:gd name="connsiteX0" fmla="*/ 2246811 w 5612147"/>
              <a:gd name="connsiteY0" fmla="*/ 8021 h 6849362"/>
              <a:gd name="connsiteX1" fmla="*/ 5612147 w 5612147"/>
              <a:gd name="connsiteY1" fmla="*/ 0 h 6849362"/>
              <a:gd name="connsiteX2" fmla="*/ 5610543 w 5612147"/>
              <a:gd name="connsiteY2" fmla="*/ 6849362 h 6849362"/>
              <a:gd name="connsiteX3" fmla="*/ 0 w 5612147"/>
              <a:gd name="connsiteY3" fmla="*/ 6848559 h 6849362"/>
              <a:gd name="connsiteX4" fmla="*/ 2246811 w 5612147"/>
              <a:gd name="connsiteY4" fmla="*/ 8021 h 6849362"/>
              <a:gd name="connsiteX0" fmla="*/ 2278895 w 5644231"/>
              <a:gd name="connsiteY0" fmla="*/ 8021 h 6849362"/>
              <a:gd name="connsiteX1" fmla="*/ 5644231 w 5644231"/>
              <a:gd name="connsiteY1" fmla="*/ 0 h 6849362"/>
              <a:gd name="connsiteX2" fmla="*/ 5642627 w 5644231"/>
              <a:gd name="connsiteY2" fmla="*/ 6849362 h 6849362"/>
              <a:gd name="connsiteX3" fmla="*/ 0 w 5644231"/>
              <a:gd name="connsiteY3" fmla="*/ 6848559 h 6849362"/>
              <a:gd name="connsiteX4" fmla="*/ 2278895 w 5644231"/>
              <a:gd name="connsiteY4" fmla="*/ 8021 h 6849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4231" h="6849362">
                <a:moveTo>
                  <a:pt x="2278895" y="8021"/>
                </a:moveTo>
                <a:lnTo>
                  <a:pt x="5644231" y="0"/>
                </a:lnTo>
                <a:cubicBezTo>
                  <a:pt x="5643696" y="2277773"/>
                  <a:pt x="5643162" y="4571589"/>
                  <a:pt x="5642627" y="6849362"/>
                </a:cubicBezTo>
                <a:lnTo>
                  <a:pt x="0" y="6848559"/>
                </a:lnTo>
                <a:lnTo>
                  <a:pt x="2278895" y="8021"/>
                </a:lnTo>
                <a:close/>
              </a:path>
            </a:pathLst>
          </a:custGeom>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353728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ifth element with picture on left side with white background">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5580063" cy="6840538"/>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 name="connsiteX0" fmla="*/ 0 w 5580063"/>
              <a:gd name="connsiteY0" fmla="*/ 0 h 6840538"/>
              <a:gd name="connsiteX1" fmla="*/ 5580063 w 5580063"/>
              <a:gd name="connsiteY1" fmla="*/ 0 h 6840538"/>
              <a:gd name="connsiteX2" fmla="*/ 3314689 w 5580063"/>
              <a:gd name="connsiteY2" fmla="*/ 6827361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298647 w 5580063"/>
              <a:gd name="connsiteY2" fmla="*/ 581670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298647 w 5580063"/>
              <a:gd name="connsiteY2" fmla="*/ 6835382 h 6840538"/>
              <a:gd name="connsiteX3" fmla="*/ 0 w 5580063"/>
              <a:gd name="connsiteY3" fmla="*/ 6840538 h 6840538"/>
              <a:gd name="connsiteX4" fmla="*/ 0 w 5580063"/>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40538">
                <a:moveTo>
                  <a:pt x="0" y="0"/>
                </a:moveTo>
                <a:lnTo>
                  <a:pt x="5580063" y="0"/>
                </a:lnTo>
                <a:lnTo>
                  <a:pt x="3298647" y="6835382"/>
                </a:lnTo>
                <a:lnTo>
                  <a:pt x="0" y="6840538"/>
                </a:lnTo>
                <a:lnTo>
                  <a:pt x="0" y="0"/>
                </a:lnTo>
                <a:close/>
              </a:path>
            </a:pathLst>
          </a:custGeom>
        </p:spPr>
        <p:txBody>
          <a:bodyPr/>
          <a:lstStyle/>
          <a:p>
            <a:endParaRPr lang="en-GB" dirty="0"/>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4155" y="5904252"/>
            <a:ext cx="885348" cy="540353"/>
          </a:xfrm>
          <a:prstGeom prst="rect">
            <a:avLst/>
          </a:prstGeom>
        </p:spPr>
      </p:pic>
      <p:sp>
        <p:nvSpPr>
          <p:cNvPr id="8" name="Title 1">
            <a:extLst>
              <a:ext uri="{FF2B5EF4-FFF2-40B4-BE49-F238E27FC236}">
                <a16:creationId xmlns:a16="http://schemas.microsoft.com/office/drawing/2014/main" id="{C8BB1FAE-292E-4157-8976-7FE70CE00F3C}"/>
              </a:ext>
            </a:extLst>
          </p:cNvPr>
          <p:cNvSpPr>
            <a:spLocks noGrp="1"/>
          </p:cNvSpPr>
          <p:nvPr>
            <p:ph type="title"/>
          </p:nvPr>
        </p:nvSpPr>
        <p:spPr>
          <a:xfrm>
            <a:off x="5607315" y="395933"/>
            <a:ext cx="6022188" cy="1139825"/>
          </a:xfrm>
        </p:spPr>
        <p:txBody>
          <a:bodyPr/>
          <a:lstStyle/>
          <a:p>
            <a:r>
              <a:rPr lang="en-US" dirty="0"/>
              <a:t>Click to edit Master title style</a:t>
            </a:r>
            <a:endParaRPr lang="sv-SE" dirty="0"/>
          </a:p>
        </p:txBody>
      </p:sp>
      <p:sp>
        <p:nvSpPr>
          <p:cNvPr id="9" name="Text Placeholder 6">
            <a:extLst>
              <a:ext uri="{FF2B5EF4-FFF2-40B4-BE49-F238E27FC236}">
                <a16:creationId xmlns:a16="http://schemas.microsoft.com/office/drawing/2014/main" id="{9A537318-C454-4000-AF34-50B2B34EEB8A}"/>
              </a:ext>
            </a:extLst>
          </p:cNvPr>
          <p:cNvSpPr>
            <a:spLocks noGrp="1"/>
          </p:cNvSpPr>
          <p:nvPr>
            <p:ph type="body" sz="quarter" idx="13"/>
          </p:nvPr>
        </p:nvSpPr>
        <p:spPr>
          <a:xfrm>
            <a:off x="5609101" y="1620838"/>
            <a:ext cx="6020401" cy="4103687"/>
          </a:xfrm>
        </p:spPr>
        <p:txBody>
          <a:bodyPr/>
          <a:lstStyle>
            <a:lvl1pPr>
              <a:defRPr>
                <a:solidFill>
                  <a:schemeClr val="accent5"/>
                </a:solidFill>
              </a:defRPr>
            </a:lvl1pPr>
            <a:lvl2pPr marL="174625" indent="-174625">
              <a:defRPr b="0">
                <a:solidFill>
                  <a:schemeClr val="accent5"/>
                </a:solidFill>
              </a:defRPr>
            </a:lvl2pPr>
            <a:lvl3pPr marL="446088" indent="-182563">
              <a:defRPr>
                <a:solidFill>
                  <a:schemeClr val="accent5"/>
                </a:solidFill>
              </a:defRPr>
            </a:lvl3pPr>
          </a:lstStyle>
          <a:p>
            <a:pPr lvl="0"/>
            <a:r>
              <a:rPr lang="en-US" dirty="0"/>
              <a:t>Click to edit Master text styles</a:t>
            </a:r>
          </a:p>
          <a:p>
            <a:pPr lvl="1"/>
            <a:r>
              <a:rPr lang="en-US" dirty="0"/>
              <a:t>Second level</a:t>
            </a:r>
          </a:p>
          <a:p>
            <a:pPr lvl="2"/>
            <a:r>
              <a:rPr lang="en-US" dirty="0"/>
              <a:t>Third level</a:t>
            </a:r>
          </a:p>
        </p:txBody>
      </p:sp>
      <p:sp>
        <p:nvSpPr>
          <p:cNvPr id="11" name="Slide Number Placeholder 5">
            <a:extLst>
              <a:ext uri="{FF2B5EF4-FFF2-40B4-BE49-F238E27FC236}">
                <a16:creationId xmlns:a16="http://schemas.microsoft.com/office/drawing/2014/main" id="{68058425-CE1E-4614-9BA2-469816F85DE2}"/>
              </a:ext>
            </a:extLst>
          </p:cNvPr>
          <p:cNvSpPr>
            <a:spLocks noGrp="1"/>
          </p:cNvSpPr>
          <p:nvPr>
            <p:ph type="sldNum" sz="quarter" idx="4"/>
          </p:nvPr>
        </p:nvSpPr>
        <p:spPr>
          <a:xfrm>
            <a:off x="540271" y="6372597"/>
            <a:ext cx="432048" cy="363538"/>
          </a:xfrm>
          <a:prstGeom prst="rect">
            <a:avLst/>
          </a:prstGeom>
        </p:spPr>
        <p:txBody>
          <a:bodyPr vert="horz" lIns="91440" tIns="45720" rIns="91440" bIns="45720" rtlCol="0" anchor="ctr"/>
          <a:lstStyle>
            <a:lvl1pPr algn="l" rtl="0" fontAlgn="base">
              <a:spcBef>
                <a:spcPct val="0"/>
              </a:spcBef>
              <a:spcAft>
                <a:spcPct val="0"/>
              </a:spcAft>
              <a:defRPr lang="en-GB" sz="1000" kern="1200" smtClean="0">
                <a:solidFill>
                  <a:schemeClr val="bg1"/>
                </a:solidFill>
                <a:latin typeface="Arial" pitchFamily="34" charset="0"/>
                <a:ea typeface="+mn-ea"/>
                <a:cs typeface="Arial" pitchFamily="34" charset="0"/>
              </a:defRPr>
            </a:lvl1pPr>
          </a:lstStyle>
          <a:p>
            <a:fld id="{C864BB8D-94B4-466C-94BF-D114C83BF951}" type="slidenum">
              <a:rPr lang="sv-SE" smtClean="0"/>
              <a:pPr/>
              <a:t>‹#›</a:t>
            </a:fld>
            <a:endParaRPr lang="sv-SE" dirty="0"/>
          </a:p>
        </p:txBody>
      </p:sp>
      <p:sp>
        <p:nvSpPr>
          <p:cNvPr id="12" name="Footer Placeholder 3">
            <a:extLst>
              <a:ext uri="{FF2B5EF4-FFF2-40B4-BE49-F238E27FC236}">
                <a16:creationId xmlns:a16="http://schemas.microsoft.com/office/drawing/2014/main" id="{F4E754B6-AB21-4195-B464-531BCF6DB10D}"/>
              </a:ext>
            </a:extLst>
          </p:cNvPr>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1488723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ramed picture + coloured slide">
    <p:bg>
      <p:bgPr>
        <a:solidFill>
          <a:schemeClr val="tx2"/>
        </a:solidFill>
        <a:effectLst/>
      </p:bgPr>
    </p:bg>
    <p:spTree>
      <p:nvGrpSpPr>
        <p:cNvPr id="1" name=""/>
        <p:cNvGrpSpPr/>
        <p:nvPr/>
      </p:nvGrpSpPr>
      <p:grpSpPr>
        <a:xfrm>
          <a:off x="0" y="0"/>
          <a:ext cx="0" cy="0"/>
          <a:chOff x="0" y="0"/>
          <a:chExt cx="0" cy="0"/>
        </a:xfrm>
      </p:grpSpPr>
      <p:sp>
        <p:nvSpPr>
          <p:cNvPr id="7" name="Picture Placeholder 4"/>
          <p:cNvSpPr>
            <a:spLocks noGrp="1"/>
          </p:cNvSpPr>
          <p:nvPr>
            <p:ph type="pic" sz="quarter" idx="11"/>
          </p:nvPr>
        </p:nvSpPr>
        <p:spPr>
          <a:xfrm>
            <a:off x="0" y="0"/>
            <a:ext cx="5580063" cy="6851424"/>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51424">
                <a:moveTo>
                  <a:pt x="0" y="0"/>
                </a:moveTo>
                <a:lnTo>
                  <a:pt x="5580063" y="0"/>
                </a:lnTo>
                <a:lnTo>
                  <a:pt x="3402920" y="6851424"/>
                </a:lnTo>
                <a:lnTo>
                  <a:pt x="0" y="6840538"/>
                </a:lnTo>
                <a:lnTo>
                  <a:pt x="0" y="0"/>
                </a:lnTo>
                <a:close/>
              </a:path>
            </a:pathLst>
          </a:custGeom>
        </p:spPr>
        <p:txBody>
          <a:bodyPr/>
          <a:lstStyle>
            <a:lvl1pPr>
              <a:defRPr>
                <a:solidFill>
                  <a:schemeClr val="bg1"/>
                </a:solidFill>
              </a:defRPr>
            </a:lvl1pPr>
          </a:lstStyle>
          <a:p>
            <a:endParaRPr lang="en-GB" dirty="0"/>
          </a:p>
        </p:txBody>
      </p:sp>
      <p:sp>
        <p:nvSpPr>
          <p:cNvPr id="2" name="Title 1"/>
          <p:cNvSpPr>
            <a:spLocks noGrp="1"/>
          </p:cNvSpPr>
          <p:nvPr>
            <p:ph type="title"/>
          </p:nvPr>
        </p:nvSpPr>
        <p:spPr>
          <a:xfrm>
            <a:off x="5724847" y="1980109"/>
            <a:ext cx="5654762" cy="2940025"/>
          </a:xfrm>
        </p:spPr>
        <p:txBody>
          <a:bodyPr>
            <a:noAutofit/>
          </a:bodyPr>
          <a:lstStyle>
            <a:lvl1pPr algn="ctr">
              <a:defRPr sz="4000">
                <a:solidFill>
                  <a:schemeClr val="bg2"/>
                </a:solidFill>
              </a:defRPr>
            </a:lvl1pPr>
          </a:lstStyle>
          <a:p>
            <a:r>
              <a:rPr lang="en-US" dirty="0"/>
              <a:t>Click to edit Master title style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864BB8D-94B4-466C-94BF-D114C83BF951}" type="slidenum">
              <a:rPr lang="en-GB" smtClean="0"/>
              <a:pPr/>
              <a:t>‹#›</a:t>
            </a:fld>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sp>
        <p:nvSpPr>
          <p:cNvPr id="8"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2017 – All rights reserved</a:t>
            </a:r>
            <a:endParaRPr lang="fr-FR" dirty="0"/>
          </a:p>
        </p:txBody>
      </p:sp>
    </p:spTree>
    <p:extLst>
      <p:ext uri="{BB962C8B-B14F-4D97-AF65-F5344CB8AC3E}">
        <p14:creationId xmlns:p14="http://schemas.microsoft.com/office/powerpoint/2010/main" val="8901911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lose ups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FR" dirty="0"/>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4" name="Picture Placeholder 4"/>
          <p:cNvSpPr>
            <a:spLocks noGrp="1"/>
          </p:cNvSpPr>
          <p:nvPr>
            <p:ph type="pic" sz="quarter" idx="12"/>
          </p:nvPr>
        </p:nvSpPr>
        <p:spPr>
          <a:xfrm>
            <a:off x="4288248" y="1680210"/>
            <a:ext cx="3599871" cy="3180218"/>
          </a:xfrm>
        </p:spPr>
        <p:txBody>
          <a:bodyPr/>
          <a:lstStyle/>
          <a:p>
            <a:endParaRPr lang="fr-FR"/>
          </a:p>
        </p:txBody>
      </p:sp>
      <p:sp>
        <p:nvSpPr>
          <p:cNvPr id="5" name="Picture Placeholder 4"/>
          <p:cNvSpPr>
            <a:spLocks noGrp="1"/>
          </p:cNvSpPr>
          <p:nvPr>
            <p:ph type="pic" sz="quarter" idx="13"/>
          </p:nvPr>
        </p:nvSpPr>
        <p:spPr>
          <a:xfrm>
            <a:off x="8030153" y="1680210"/>
            <a:ext cx="3599871" cy="3180218"/>
          </a:xfrm>
        </p:spPr>
        <p:txBody>
          <a:bodyPr/>
          <a:lstStyle/>
          <a:p>
            <a:endParaRPr lang="fr-FR" dirty="0"/>
          </a:p>
        </p:txBody>
      </p:sp>
      <p:sp>
        <p:nvSpPr>
          <p:cNvPr id="6" name="Text Placeholder 15"/>
          <p:cNvSpPr>
            <a:spLocks noGrp="1"/>
          </p:cNvSpPr>
          <p:nvPr>
            <p:ph type="body" sz="quarter" idx="17"/>
          </p:nvPr>
        </p:nvSpPr>
        <p:spPr>
          <a:xfrm>
            <a:off x="539750" y="5076230"/>
            <a:ext cx="3583772" cy="360263"/>
          </a:xfrm>
        </p:spPr>
        <p:txBody>
          <a:bodyPr>
            <a:noAutofit/>
          </a:bodyPr>
          <a:lstStyle>
            <a:lvl1pPr>
              <a:defRPr sz="1600"/>
            </a:lvl1pPr>
          </a:lstStyle>
          <a:p>
            <a:pPr lvl="0"/>
            <a:r>
              <a:rPr lang="en-US" dirty="0"/>
              <a:t>Edit Master text styles</a:t>
            </a:r>
          </a:p>
        </p:txBody>
      </p:sp>
      <p:sp>
        <p:nvSpPr>
          <p:cNvPr id="7" name="Text Placeholder 15"/>
          <p:cNvSpPr>
            <a:spLocks noGrp="1"/>
          </p:cNvSpPr>
          <p:nvPr>
            <p:ph type="body" sz="quarter" idx="18"/>
          </p:nvPr>
        </p:nvSpPr>
        <p:spPr>
          <a:xfrm>
            <a:off x="4288249" y="5076230"/>
            <a:ext cx="3599870" cy="360263"/>
          </a:xfrm>
        </p:spPr>
        <p:txBody>
          <a:bodyPr>
            <a:noAutofit/>
          </a:bodyPr>
          <a:lstStyle>
            <a:lvl1pPr>
              <a:defRPr sz="1600"/>
            </a:lvl1pPr>
          </a:lstStyle>
          <a:p>
            <a:pPr lvl="0"/>
            <a:r>
              <a:rPr lang="en-US" dirty="0"/>
              <a:t>Edit Master text styles</a:t>
            </a:r>
          </a:p>
        </p:txBody>
      </p:sp>
      <p:sp>
        <p:nvSpPr>
          <p:cNvPr id="8" name="Text Placeholder 15"/>
          <p:cNvSpPr>
            <a:spLocks noGrp="1"/>
          </p:cNvSpPr>
          <p:nvPr>
            <p:ph type="body" sz="quarter" idx="19"/>
          </p:nvPr>
        </p:nvSpPr>
        <p:spPr>
          <a:xfrm>
            <a:off x="8030153" y="5076230"/>
            <a:ext cx="3599872" cy="360263"/>
          </a:xfrm>
        </p:spPr>
        <p:txBody>
          <a:bodyPr>
            <a:noAutofit/>
          </a:bodyPr>
          <a:lstStyle>
            <a:lvl1pPr>
              <a:defRPr sz="1600"/>
            </a:lvl1pPr>
          </a:lstStyle>
          <a:p>
            <a:pPr lvl="0"/>
            <a:r>
              <a:rPr lang="en-US" dirty="0"/>
              <a:t>Edit Master text styles</a:t>
            </a:r>
          </a:p>
        </p:txBody>
      </p:sp>
      <p:sp>
        <p:nvSpPr>
          <p:cNvPr id="9" name="Picture Placeholder 28"/>
          <p:cNvSpPr>
            <a:spLocks noGrp="1"/>
          </p:cNvSpPr>
          <p:nvPr>
            <p:ph type="pic" sz="quarter" idx="20"/>
          </p:nvPr>
        </p:nvSpPr>
        <p:spPr>
          <a:xfrm>
            <a:off x="562442" y="1683112"/>
            <a:ext cx="3583772" cy="3177316"/>
          </a:xfrm>
          <a:custGeom>
            <a:avLst/>
            <a:gdLst>
              <a:gd name="connsiteX0" fmla="*/ 0 w 3444875"/>
              <a:gd name="connsiteY0" fmla="*/ 3149699 h 3149699"/>
              <a:gd name="connsiteX1" fmla="*/ 787425 w 3444875"/>
              <a:gd name="connsiteY1" fmla="*/ 0 h 3149699"/>
              <a:gd name="connsiteX2" fmla="*/ 3444875 w 3444875"/>
              <a:gd name="connsiteY2" fmla="*/ 0 h 3149699"/>
              <a:gd name="connsiteX3" fmla="*/ 2657450 w 3444875"/>
              <a:gd name="connsiteY3" fmla="*/ 3149699 h 3149699"/>
              <a:gd name="connsiteX4" fmla="*/ 0 w 3444875"/>
              <a:gd name="connsiteY4" fmla="*/ 3149699 h 3149699"/>
              <a:gd name="connsiteX0" fmla="*/ 0 w 3444875"/>
              <a:gd name="connsiteY0" fmla="*/ 3149699 h 3161274"/>
              <a:gd name="connsiteX1" fmla="*/ 787425 w 3444875"/>
              <a:gd name="connsiteY1" fmla="*/ 0 h 3161274"/>
              <a:gd name="connsiteX2" fmla="*/ 3444875 w 3444875"/>
              <a:gd name="connsiteY2" fmla="*/ 0 h 3161274"/>
              <a:gd name="connsiteX3" fmla="*/ 3375081 w 3444875"/>
              <a:gd name="connsiteY3" fmla="*/ 3161274 h 3161274"/>
              <a:gd name="connsiteX4" fmla="*/ 0 w 3444875"/>
              <a:gd name="connsiteY4" fmla="*/ 3149699 h 3161274"/>
              <a:gd name="connsiteX0" fmla="*/ 0 w 3444875"/>
              <a:gd name="connsiteY0" fmla="*/ 3149699 h 3161274"/>
              <a:gd name="connsiteX1" fmla="*/ 787425 w 3444875"/>
              <a:gd name="connsiteY1" fmla="*/ 0 h 3161274"/>
              <a:gd name="connsiteX2" fmla="*/ 3444875 w 3444875"/>
              <a:gd name="connsiteY2" fmla="*/ 0 h 3161274"/>
              <a:gd name="connsiteX3" fmla="*/ 3432955 w 3444875"/>
              <a:gd name="connsiteY3" fmla="*/ 3161274 h 3161274"/>
              <a:gd name="connsiteX4" fmla="*/ 0 w 3444875"/>
              <a:gd name="connsiteY4" fmla="*/ 3149699 h 3161274"/>
              <a:gd name="connsiteX0" fmla="*/ 0 w 3583772"/>
              <a:gd name="connsiteY0" fmla="*/ 3161274 h 3161274"/>
              <a:gd name="connsiteX1" fmla="*/ 926322 w 3583772"/>
              <a:gd name="connsiteY1" fmla="*/ 0 h 3161274"/>
              <a:gd name="connsiteX2" fmla="*/ 3583772 w 3583772"/>
              <a:gd name="connsiteY2" fmla="*/ 0 h 3161274"/>
              <a:gd name="connsiteX3" fmla="*/ 3571852 w 3583772"/>
              <a:gd name="connsiteY3" fmla="*/ 3161274 h 3161274"/>
              <a:gd name="connsiteX4" fmla="*/ 0 w 3583772"/>
              <a:gd name="connsiteY4" fmla="*/ 3161274 h 3161274"/>
              <a:gd name="connsiteX0" fmla="*/ 0 w 3583772"/>
              <a:gd name="connsiteY0" fmla="*/ 3161274 h 3161274"/>
              <a:gd name="connsiteX1" fmla="*/ 1030596 w 3583772"/>
              <a:gd name="connsiteY1" fmla="*/ 0 h 3161274"/>
              <a:gd name="connsiteX2" fmla="*/ 3583772 w 3583772"/>
              <a:gd name="connsiteY2" fmla="*/ 0 h 3161274"/>
              <a:gd name="connsiteX3" fmla="*/ 3571852 w 3583772"/>
              <a:gd name="connsiteY3" fmla="*/ 3161274 h 3161274"/>
              <a:gd name="connsiteX4" fmla="*/ 0 w 3583772"/>
              <a:gd name="connsiteY4" fmla="*/ 3161274 h 3161274"/>
              <a:gd name="connsiteX0" fmla="*/ 0 w 3583772"/>
              <a:gd name="connsiteY0" fmla="*/ 3177316 h 3177316"/>
              <a:gd name="connsiteX1" fmla="*/ 1062680 w 3583772"/>
              <a:gd name="connsiteY1" fmla="*/ 0 h 3177316"/>
              <a:gd name="connsiteX2" fmla="*/ 3583772 w 3583772"/>
              <a:gd name="connsiteY2" fmla="*/ 16042 h 3177316"/>
              <a:gd name="connsiteX3" fmla="*/ 3571852 w 3583772"/>
              <a:gd name="connsiteY3" fmla="*/ 3177316 h 3177316"/>
              <a:gd name="connsiteX4" fmla="*/ 0 w 3583772"/>
              <a:gd name="connsiteY4" fmla="*/ 3177316 h 317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772" h="3177316">
                <a:moveTo>
                  <a:pt x="0" y="3177316"/>
                </a:moveTo>
                <a:lnTo>
                  <a:pt x="1062680" y="0"/>
                </a:lnTo>
                <a:lnTo>
                  <a:pt x="3583772" y="16042"/>
                </a:lnTo>
                <a:cubicBezTo>
                  <a:pt x="3579799" y="1069800"/>
                  <a:pt x="3575825" y="2123558"/>
                  <a:pt x="3571852" y="3177316"/>
                </a:cubicBezTo>
                <a:lnTo>
                  <a:pt x="0" y="3177316"/>
                </a:lnTo>
                <a:close/>
              </a:path>
            </a:pathLst>
          </a:custGeom>
          <a:noFill/>
        </p:spPr>
        <p:txBody>
          <a:bodyPr/>
          <a:lstStyle/>
          <a:p>
            <a:endParaRPr lang="fr-FR" dirty="0"/>
          </a:p>
        </p:txBody>
      </p:sp>
      <p:sp>
        <p:nvSpPr>
          <p:cNvPr id="11"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pic>
        <p:nvPicPr>
          <p:cNvPr id="12" name="Picture 11">
            <a:extLst>
              <a:ext uri="{FF2B5EF4-FFF2-40B4-BE49-F238E27FC236}">
                <a16:creationId xmlns:a16="http://schemas.microsoft.com/office/drawing/2014/main" id="{7265A276-E0C9-41CF-9573-D3228C6D698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4155" y="5904252"/>
            <a:ext cx="885348" cy="540353"/>
          </a:xfrm>
          <a:prstGeom prst="rect">
            <a:avLst/>
          </a:prstGeom>
        </p:spPr>
      </p:pic>
    </p:spTree>
    <p:extLst>
      <p:ext uri="{BB962C8B-B14F-4D97-AF65-F5344CB8AC3E}">
        <p14:creationId xmlns:p14="http://schemas.microsoft.com/office/powerpoint/2010/main" val="32839255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hapter p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0165" y="1908101"/>
            <a:ext cx="10589444" cy="995809"/>
          </a:xfrm>
        </p:spPr>
        <p:txBody>
          <a:bodyPr>
            <a:noAutofit/>
          </a:bodyPr>
          <a:lstStyle>
            <a:lvl1pPr algn="ctr">
              <a:defRPr sz="4000">
                <a:solidFill>
                  <a:schemeClr val="bg2"/>
                </a:solidFill>
              </a:defRPr>
            </a:lvl1pPr>
          </a:lstStyle>
          <a:p>
            <a:r>
              <a:rPr lang="en-US" dirty="0"/>
              <a:t>Click to edit Master title style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864BB8D-94B4-466C-94BF-D114C83BF951}" type="slidenum">
              <a:rPr lang="en-GB" smtClean="0"/>
              <a:pPr/>
              <a:t>‹#›</a:t>
            </a:fld>
            <a:endParaRPr lang="en-GB"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sp>
        <p:nvSpPr>
          <p:cNvPr id="7"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2073742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ue fifth element with pictur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B57492-A1DF-4E96-AC19-E82F25ADCE3D}"/>
              </a:ext>
            </a:extLst>
          </p:cNvPr>
          <p:cNvSpPr/>
          <p:nvPr userDrawn="1"/>
        </p:nvSpPr>
        <p:spPr>
          <a:xfrm>
            <a:off x="-14939" y="-9627"/>
            <a:ext cx="6099827" cy="6853029"/>
          </a:xfrm>
          <a:custGeom>
            <a:avLst/>
            <a:gdLst>
              <a:gd name="connsiteX0" fmla="*/ 0 w 5580063"/>
              <a:gd name="connsiteY0" fmla="*/ 0 h 6851424"/>
              <a:gd name="connsiteX1" fmla="*/ 5580063 w 5580063"/>
              <a:gd name="connsiteY1" fmla="*/ 0 h 6851424"/>
              <a:gd name="connsiteX2" fmla="*/ 5580063 w 5580063"/>
              <a:gd name="connsiteY2" fmla="*/ 6851424 h 6851424"/>
              <a:gd name="connsiteX3" fmla="*/ 0 w 5580063"/>
              <a:gd name="connsiteY3" fmla="*/ 6851424 h 6851424"/>
              <a:gd name="connsiteX4" fmla="*/ 0 w 5580063"/>
              <a:gd name="connsiteY4" fmla="*/ 0 h 6851424"/>
              <a:gd name="connsiteX0" fmla="*/ 0 w 5580063"/>
              <a:gd name="connsiteY0" fmla="*/ 0 h 6861934"/>
              <a:gd name="connsiteX1" fmla="*/ 5580063 w 5580063"/>
              <a:gd name="connsiteY1" fmla="*/ 0 h 6861934"/>
              <a:gd name="connsiteX2" fmla="*/ 3898408 w 5580063"/>
              <a:gd name="connsiteY2" fmla="*/ 6861934 h 6861934"/>
              <a:gd name="connsiteX3" fmla="*/ 0 w 5580063"/>
              <a:gd name="connsiteY3" fmla="*/ 6851424 h 6861934"/>
              <a:gd name="connsiteX4" fmla="*/ 0 w 5580063"/>
              <a:gd name="connsiteY4" fmla="*/ 0 h 6861934"/>
              <a:gd name="connsiteX0" fmla="*/ 0 w 5580063"/>
              <a:gd name="connsiteY0" fmla="*/ 0 h 6851424"/>
              <a:gd name="connsiteX1" fmla="*/ 5580063 w 5580063"/>
              <a:gd name="connsiteY1" fmla="*/ 0 h 6851424"/>
              <a:gd name="connsiteX2" fmla="*/ 3057580 w 5580063"/>
              <a:gd name="connsiteY2" fmla="*/ 6851424 h 6851424"/>
              <a:gd name="connsiteX3" fmla="*/ 0 w 5580063"/>
              <a:gd name="connsiteY3" fmla="*/ 6851424 h 6851424"/>
              <a:gd name="connsiteX4" fmla="*/ 0 w 5580063"/>
              <a:gd name="connsiteY4" fmla="*/ 0 h 6851424"/>
              <a:gd name="connsiteX0" fmla="*/ 0 w 5580063"/>
              <a:gd name="connsiteY0" fmla="*/ 0 h 6851424"/>
              <a:gd name="connsiteX1" fmla="*/ 5580063 w 5580063"/>
              <a:gd name="connsiteY1" fmla="*/ 0 h 6851424"/>
              <a:gd name="connsiteX2" fmla="*/ 3404422 w 5580063"/>
              <a:gd name="connsiteY2" fmla="*/ 6851424 h 6851424"/>
              <a:gd name="connsiteX3" fmla="*/ 0 w 5580063"/>
              <a:gd name="connsiteY3" fmla="*/ 6851424 h 6851424"/>
              <a:gd name="connsiteX4" fmla="*/ 0 w 5580063"/>
              <a:gd name="connsiteY4" fmla="*/ 0 h 6851424"/>
              <a:gd name="connsiteX0" fmla="*/ 0 w 5580063"/>
              <a:gd name="connsiteY0" fmla="*/ 0 h 6851424"/>
              <a:gd name="connsiteX1" fmla="*/ 5580063 w 5580063"/>
              <a:gd name="connsiteY1" fmla="*/ 0 h 6851424"/>
              <a:gd name="connsiteX2" fmla="*/ 3300149 w 5580063"/>
              <a:gd name="connsiteY2" fmla="*/ 6835382 h 6851424"/>
              <a:gd name="connsiteX3" fmla="*/ 0 w 5580063"/>
              <a:gd name="connsiteY3" fmla="*/ 6851424 h 6851424"/>
              <a:gd name="connsiteX4" fmla="*/ 0 w 5580063"/>
              <a:gd name="connsiteY4" fmla="*/ 0 h 6851424"/>
              <a:gd name="connsiteX0" fmla="*/ 0 w 5580063"/>
              <a:gd name="connsiteY0" fmla="*/ 0 h 6851424"/>
              <a:gd name="connsiteX1" fmla="*/ 5580063 w 5580063"/>
              <a:gd name="connsiteY1" fmla="*/ 0 h 6851424"/>
              <a:gd name="connsiteX2" fmla="*/ 3300149 w 5580063"/>
              <a:gd name="connsiteY2" fmla="*/ 6843403 h 6851424"/>
              <a:gd name="connsiteX3" fmla="*/ 0 w 5580063"/>
              <a:gd name="connsiteY3" fmla="*/ 6851424 h 6851424"/>
              <a:gd name="connsiteX4" fmla="*/ 0 w 5580063"/>
              <a:gd name="connsiteY4" fmla="*/ 0 h 6851424"/>
              <a:gd name="connsiteX0" fmla="*/ 0 w 5580063"/>
              <a:gd name="connsiteY0" fmla="*/ 0 h 7108098"/>
              <a:gd name="connsiteX1" fmla="*/ 5580063 w 5580063"/>
              <a:gd name="connsiteY1" fmla="*/ 0 h 7108098"/>
              <a:gd name="connsiteX2" fmla="*/ 2714612 w 5580063"/>
              <a:gd name="connsiteY2" fmla="*/ 7108098 h 7108098"/>
              <a:gd name="connsiteX3" fmla="*/ 0 w 5580063"/>
              <a:gd name="connsiteY3" fmla="*/ 6851424 h 7108098"/>
              <a:gd name="connsiteX4" fmla="*/ 0 w 5580063"/>
              <a:gd name="connsiteY4" fmla="*/ 0 h 7108098"/>
              <a:gd name="connsiteX0" fmla="*/ 0 w 5580063"/>
              <a:gd name="connsiteY0" fmla="*/ 0 h 6851424"/>
              <a:gd name="connsiteX1" fmla="*/ 5580063 w 5580063"/>
              <a:gd name="connsiteY1" fmla="*/ 0 h 6851424"/>
              <a:gd name="connsiteX2" fmla="*/ 3300149 w 5580063"/>
              <a:gd name="connsiteY2" fmla="*/ 6843403 h 6851424"/>
              <a:gd name="connsiteX3" fmla="*/ 0 w 5580063"/>
              <a:gd name="connsiteY3" fmla="*/ 6851424 h 6851424"/>
              <a:gd name="connsiteX4" fmla="*/ 0 w 5580063"/>
              <a:gd name="connsiteY4" fmla="*/ 0 h 6851424"/>
              <a:gd name="connsiteX0" fmla="*/ 0 w 5734067"/>
              <a:gd name="connsiteY0" fmla="*/ 0 h 6861050"/>
              <a:gd name="connsiteX1" fmla="*/ 5734067 w 5734067"/>
              <a:gd name="connsiteY1" fmla="*/ 9626 h 6861050"/>
              <a:gd name="connsiteX2" fmla="*/ 3454153 w 5734067"/>
              <a:gd name="connsiteY2" fmla="*/ 6853029 h 6861050"/>
              <a:gd name="connsiteX3" fmla="*/ 154004 w 5734067"/>
              <a:gd name="connsiteY3" fmla="*/ 6861050 h 6861050"/>
              <a:gd name="connsiteX4" fmla="*/ 0 w 5734067"/>
              <a:gd name="connsiteY4" fmla="*/ 0 h 6861050"/>
              <a:gd name="connsiteX0" fmla="*/ 0 w 5734067"/>
              <a:gd name="connsiteY0" fmla="*/ 0 h 6861050"/>
              <a:gd name="connsiteX1" fmla="*/ 5734067 w 5734067"/>
              <a:gd name="connsiteY1" fmla="*/ 9626 h 6861050"/>
              <a:gd name="connsiteX2" fmla="*/ 3454153 w 5734067"/>
              <a:gd name="connsiteY2" fmla="*/ 6853029 h 6861050"/>
              <a:gd name="connsiteX3" fmla="*/ 0 w 5734067"/>
              <a:gd name="connsiteY3" fmla="*/ 6861050 h 6861050"/>
              <a:gd name="connsiteX4" fmla="*/ 0 w 5734067"/>
              <a:gd name="connsiteY4" fmla="*/ 0 h 6861050"/>
              <a:gd name="connsiteX0" fmla="*/ 0 w 5734067"/>
              <a:gd name="connsiteY0" fmla="*/ 0 h 6853029"/>
              <a:gd name="connsiteX1" fmla="*/ 5734067 w 5734067"/>
              <a:gd name="connsiteY1" fmla="*/ 9626 h 6853029"/>
              <a:gd name="connsiteX2" fmla="*/ 3454153 w 5734067"/>
              <a:gd name="connsiteY2" fmla="*/ 6853029 h 6853029"/>
              <a:gd name="connsiteX3" fmla="*/ 298383 w 5734067"/>
              <a:gd name="connsiteY3" fmla="*/ 6466414 h 6853029"/>
              <a:gd name="connsiteX4" fmla="*/ 0 w 5734067"/>
              <a:gd name="connsiteY4" fmla="*/ 0 h 6853029"/>
              <a:gd name="connsiteX0" fmla="*/ 0 w 5734067"/>
              <a:gd name="connsiteY0" fmla="*/ 0 h 6853029"/>
              <a:gd name="connsiteX1" fmla="*/ 5734067 w 5734067"/>
              <a:gd name="connsiteY1" fmla="*/ 9626 h 6853029"/>
              <a:gd name="connsiteX2" fmla="*/ 3454153 w 5734067"/>
              <a:gd name="connsiteY2" fmla="*/ 6853029 h 6853029"/>
              <a:gd name="connsiteX3" fmla="*/ 9625 w 5734067"/>
              <a:gd name="connsiteY3" fmla="*/ 6851425 h 6853029"/>
              <a:gd name="connsiteX4" fmla="*/ 0 w 5734067"/>
              <a:gd name="connsiteY4" fmla="*/ 0 h 6853029"/>
              <a:gd name="connsiteX0" fmla="*/ 0 w 6099827"/>
              <a:gd name="connsiteY0" fmla="*/ 0 h 6853029"/>
              <a:gd name="connsiteX1" fmla="*/ 6099827 w 6099827"/>
              <a:gd name="connsiteY1" fmla="*/ 9626 h 6853029"/>
              <a:gd name="connsiteX2" fmla="*/ 3819913 w 6099827"/>
              <a:gd name="connsiteY2" fmla="*/ 6853029 h 6853029"/>
              <a:gd name="connsiteX3" fmla="*/ 375385 w 6099827"/>
              <a:gd name="connsiteY3" fmla="*/ 6851425 h 6853029"/>
              <a:gd name="connsiteX4" fmla="*/ 0 w 6099827"/>
              <a:gd name="connsiteY4" fmla="*/ 0 h 6853029"/>
              <a:gd name="connsiteX0" fmla="*/ 0 w 6099827"/>
              <a:gd name="connsiteY0" fmla="*/ 0 h 6853029"/>
              <a:gd name="connsiteX1" fmla="*/ 6099827 w 6099827"/>
              <a:gd name="connsiteY1" fmla="*/ 9626 h 6853029"/>
              <a:gd name="connsiteX2" fmla="*/ 3819913 w 6099827"/>
              <a:gd name="connsiteY2" fmla="*/ 6853029 h 6853029"/>
              <a:gd name="connsiteX3" fmla="*/ 9625 w 6099827"/>
              <a:gd name="connsiteY3" fmla="*/ 6841799 h 6853029"/>
              <a:gd name="connsiteX4" fmla="*/ 0 w 6099827"/>
              <a:gd name="connsiteY4" fmla="*/ 0 h 6853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827" h="6853029">
                <a:moveTo>
                  <a:pt x="0" y="0"/>
                </a:moveTo>
                <a:lnTo>
                  <a:pt x="6099827" y="9626"/>
                </a:lnTo>
                <a:lnTo>
                  <a:pt x="3819913" y="6853029"/>
                </a:lnTo>
                <a:lnTo>
                  <a:pt x="9625" y="6841799"/>
                </a:lnTo>
                <a:cubicBezTo>
                  <a:pt x="6417" y="4557991"/>
                  <a:pt x="3208" y="2283808"/>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Picture 8">
            <a:extLst>
              <a:ext uri="{FF2B5EF4-FFF2-40B4-BE49-F238E27FC236}">
                <a16:creationId xmlns:a16="http://schemas.microsoft.com/office/drawing/2014/main" id="{8793E735-61BB-4E89-AE53-0D73BFF020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4155" y="5904252"/>
            <a:ext cx="885348" cy="540353"/>
          </a:xfrm>
          <a:prstGeom prst="rect">
            <a:avLst/>
          </a:prstGeom>
        </p:spPr>
      </p:pic>
      <p:sp>
        <p:nvSpPr>
          <p:cNvPr id="12" name="Title 1">
            <a:extLst>
              <a:ext uri="{FF2B5EF4-FFF2-40B4-BE49-F238E27FC236}">
                <a16:creationId xmlns:a16="http://schemas.microsoft.com/office/drawing/2014/main" id="{324132B0-42DE-4393-87CC-00E1B0AD21EF}"/>
              </a:ext>
            </a:extLst>
          </p:cNvPr>
          <p:cNvSpPr>
            <a:spLocks noGrp="1"/>
          </p:cNvSpPr>
          <p:nvPr>
            <p:ph type="title"/>
          </p:nvPr>
        </p:nvSpPr>
        <p:spPr>
          <a:xfrm>
            <a:off x="539750" y="399362"/>
            <a:ext cx="4248993" cy="1139825"/>
          </a:xfrm>
        </p:spPr>
        <p:txBody>
          <a:bodyPr/>
          <a:lstStyle>
            <a:lvl1pPr>
              <a:defRPr>
                <a:solidFill>
                  <a:schemeClr val="bg2"/>
                </a:solidFill>
              </a:defRPr>
            </a:lvl1pPr>
          </a:lstStyle>
          <a:p>
            <a:r>
              <a:rPr lang="en-US" dirty="0"/>
              <a:t>Click to edit Master title style</a:t>
            </a:r>
            <a:endParaRPr lang="sv-SE" dirty="0"/>
          </a:p>
        </p:txBody>
      </p:sp>
      <p:sp>
        <p:nvSpPr>
          <p:cNvPr id="13" name="Text Placeholder 6">
            <a:extLst>
              <a:ext uri="{FF2B5EF4-FFF2-40B4-BE49-F238E27FC236}">
                <a16:creationId xmlns:a16="http://schemas.microsoft.com/office/drawing/2014/main" id="{25D070B2-C554-43E5-88F5-599106F7B893}"/>
              </a:ext>
            </a:extLst>
          </p:cNvPr>
          <p:cNvSpPr>
            <a:spLocks noGrp="1"/>
          </p:cNvSpPr>
          <p:nvPr>
            <p:ph type="body" sz="quarter" idx="13"/>
          </p:nvPr>
        </p:nvSpPr>
        <p:spPr>
          <a:xfrm>
            <a:off x="540271" y="1623499"/>
            <a:ext cx="4248472" cy="3096344"/>
          </a:xfrm>
        </p:spPr>
        <p:txBody>
          <a:bodyPr/>
          <a:lstStyle>
            <a:lvl1pPr>
              <a:defRPr>
                <a:solidFill>
                  <a:schemeClr val="bg2"/>
                </a:solidFill>
              </a:defRPr>
            </a:lvl1pPr>
            <a:lvl2pPr marL="174625" indent="-174625">
              <a:defRPr b="0">
                <a:solidFill>
                  <a:schemeClr val="bg2"/>
                </a:solidFill>
              </a:defRPr>
            </a:lvl2pPr>
            <a:lvl3pPr marL="446088" indent="-182563">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5195999A-453B-4589-BDE4-5E44A837CB34}"/>
              </a:ext>
            </a:extLst>
          </p:cNvPr>
          <p:cNvSpPr>
            <a:spLocks noGrp="1"/>
          </p:cNvSpPr>
          <p:nvPr>
            <p:ph type="sldNum" sz="quarter" idx="4"/>
          </p:nvPr>
        </p:nvSpPr>
        <p:spPr>
          <a:xfrm>
            <a:off x="540271" y="6372597"/>
            <a:ext cx="432048" cy="363538"/>
          </a:xfrm>
          <a:prstGeom prst="rect">
            <a:avLst/>
          </a:prstGeom>
        </p:spPr>
        <p:txBody>
          <a:bodyPr vert="horz" lIns="91440" tIns="45720" rIns="91440" bIns="45720" rtlCol="0" anchor="ctr"/>
          <a:lstStyle>
            <a:lvl1pPr algn="l" rtl="0" fontAlgn="base">
              <a:spcBef>
                <a:spcPct val="0"/>
              </a:spcBef>
              <a:spcAft>
                <a:spcPct val="0"/>
              </a:spcAft>
              <a:defRPr lang="en-GB" sz="1000" kern="1200" smtClean="0">
                <a:solidFill>
                  <a:schemeClr val="bg1"/>
                </a:solidFill>
                <a:latin typeface="Arial" pitchFamily="34" charset="0"/>
                <a:ea typeface="+mn-ea"/>
                <a:cs typeface="Arial" pitchFamily="34" charset="0"/>
              </a:defRPr>
            </a:lvl1pPr>
          </a:lstStyle>
          <a:p>
            <a:fld id="{C864BB8D-94B4-466C-94BF-D114C83BF951}" type="slidenum">
              <a:rPr lang="sv-SE" smtClean="0"/>
              <a:pPr/>
              <a:t>‹#›</a:t>
            </a:fld>
            <a:endParaRPr lang="sv-SE" dirty="0"/>
          </a:p>
        </p:txBody>
      </p:sp>
      <p:sp>
        <p:nvSpPr>
          <p:cNvPr id="15" name="Footer Placeholder 3">
            <a:extLst>
              <a:ext uri="{FF2B5EF4-FFF2-40B4-BE49-F238E27FC236}">
                <a16:creationId xmlns:a16="http://schemas.microsoft.com/office/drawing/2014/main" id="{E80D1143-1255-4380-B644-73BF4291E6EB}"/>
              </a:ext>
            </a:extLst>
          </p:cNvPr>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36586303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ransparent Blue fifth element with picture background">
    <p:spTree>
      <p:nvGrpSpPr>
        <p:cNvPr id="1" name=""/>
        <p:cNvGrpSpPr/>
        <p:nvPr/>
      </p:nvGrpSpPr>
      <p:grpSpPr>
        <a:xfrm>
          <a:off x="0" y="0"/>
          <a:ext cx="0" cy="0"/>
          <a:chOff x="0" y="0"/>
          <a:chExt cx="0" cy="0"/>
        </a:xfrm>
      </p:grpSpPr>
      <p:sp>
        <p:nvSpPr>
          <p:cNvPr id="16" name="Rectangle 6">
            <a:extLst>
              <a:ext uri="{FF2B5EF4-FFF2-40B4-BE49-F238E27FC236}">
                <a16:creationId xmlns:a16="http://schemas.microsoft.com/office/drawing/2014/main" id="{FB06032D-A0B6-4EC8-9968-DE2A9EC1DAEF}"/>
              </a:ext>
            </a:extLst>
          </p:cNvPr>
          <p:cNvSpPr/>
          <p:nvPr userDrawn="1"/>
        </p:nvSpPr>
        <p:spPr>
          <a:xfrm>
            <a:off x="-14939" y="-9627"/>
            <a:ext cx="6099827" cy="6853029"/>
          </a:xfrm>
          <a:custGeom>
            <a:avLst/>
            <a:gdLst>
              <a:gd name="connsiteX0" fmla="*/ 0 w 5580063"/>
              <a:gd name="connsiteY0" fmla="*/ 0 h 6851424"/>
              <a:gd name="connsiteX1" fmla="*/ 5580063 w 5580063"/>
              <a:gd name="connsiteY1" fmla="*/ 0 h 6851424"/>
              <a:gd name="connsiteX2" fmla="*/ 5580063 w 5580063"/>
              <a:gd name="connsiteY2" fmla="*/ 6851424 h 6851424"/>
              <a:gd name="connsiteX3" fmla="*/ 0 w 5580063"/>
              <a:gd name="connsiteY3" fmla="*/ 6851424 h 6851424"/>
              <a:gd name="connsiteX4" fmla="*/ 0 w 5580063"/>
              <a:gd name="connsiteY4" fmla="*/ 0 h 6851424"/>
              <a:gd name="connsiteX0" fmla="*/ 0 w 5580063"/>
              <a:gd name="connsiteY0" fmla="*/ 0 h 6861934"/>
              <a:gd name="connsiteX1" fmla="*/ 5580063 w 5580063"/>
              <a:gd name="connsiteY1" fmla="*/ 0 h 6861934"/>
              <a:gd name="connsiteX2" fmla="*/ 3898408 w 5580063"/>
              <a:gd name="connsiteY2" fmla="*/ 6861934 h 6861934"/>
              <a:gd name="connsiteX3" fmla="*/ 0 w 5580063"/>
              <a:gd name="connsiteY3" fmla="*/ 6851424 h 6861934"/>
              <a:gd name="connsiteX4" fmla="*/ 0 w 5580063"/>
              <a:gd name="connsiteY4" fmla="*/ 0 h 6861934"/>
              <a:gd name="connsiteX0" fmla="*/ 0 w 5580063"/>
              <a:gd name="connsiteY0" fmla="*/ 0 h 6851424"/>
              <a:gd name="connsiteX1" fmla="*/ 5580063 w 5580063"/>
              <a:gd name="connsiteY1" fmla="*/ 0 h 6851424"/>
              <a:gd name="connsiteX2" fmla="*/ 3057580 w 5580063"/>
              <a:gd name="connsiteY2" fmla="*/ 6851424 h 6851424"/>
              <a:gd name="connsiteX3" fmla="*/ 0 w 5580063"/>
              <a:gd name="connsiteY3" fmla="*/ 6851424 h 6851424"/>
              <a:gd name="connsiteX4" fmla="*/ 0 w 5580063"/>
              <a:gd name="connsiteY4" fmla="*/ 0 h 6851424"/>
              <a:gd name="connsiteX0" fmla="*/ 0 w 5580063"/>
              <a:gd name="connsiteY0" fmla="*/ 0 h 6851424"/>
              <a:gd name="connsiteX1" fmla="*/ 5580063 w 5580063"/>
              <a:gd name="connsiteY1" fmla="*/ 0 h 6851424"/>
              <a:gd name="connsiteX2" fmla="*/ 3404422 w 5580063"/>
              <a:gd name="connsiteY2" fmla="*/ 6851424 h 6851424"/>
              <a:gd name="connsiteX3" fmla="*/ 0 w 5580063"/>
              <a:gd name="connsiteY3" fmla="*/ 6851424 h 6851424"/>
              <a:gd name="connsiteX4" fmla="*/ 0 w 5580063"/>
              <a:gd name="connsiteY4" fmla="*/ 0 h 6851424"/>
              <a:gd name="connsiteX0" fmla="*/ 0 w 5580063"/>
              <a:gd name="connsiteY0" fmla="*/ 0 h 6851424"/>
              <a:gd name="connsiteX1" fmla="*/ 5580063 w 5580063"/>
              <a:gd name="connsiteY1" fmla="*/ 0 h 6851424"/>
              <a:gd name="connsiteX2" fmla="*/ 3300149 w 5580063"/>
              <a:gd name="connsiteY2" fmla="*/ 6835382 h 6851424"/>
              <a:gd name="connsiteX3" fmla="*/ 0 w 5580063"/>
              <a:gd name="connsiteY3" fmla="*/ 6851424 h 6851424"/>
              <a:gd name="connsiteX4" fmla="*/ 0 w 5580063"/>
              <a:gd name="connsiteY4" fmla="*/ 0 h 6851424"/>
              <a:gd name="connsiteX0" fmla="*/ 0 w 5580063"/>
              <a:gd name="connsiteY0" fmla="*/ 0 h 6851424"/>
              <a:gd name="connsiteX1" fmla="*/ 5580063 w 5580063"/>
              <a:gd name="connsiteY1" fmla="*/ 0 h 6851424"/>
              <a:gd name="connsiteX2" fmla="*/ 3300149 w 5580063"/>
              <a:gd name="connsiteY2" fmla="*/ 6843403 h 6851424"/>
              <a:gd name="connsiteX3" fmla="*/ 0 w 5580063"/>
              <a:gd name="connsiteY3" fmla="*/ 6851424 h 6851424"/>
              <a:gd name="connsiteX4" fmla="*/ 0 w 5580063"/>
              <a:gd name="connsiteY4" fmla="*/ 0 h 6851424"/>
              <a:gd name="connsiteX0" fmla="*/ 0 w 5580063"/>
              <a:gd name="connsiteY0" fmla="*/ 0 h 7108098"/>
              <a:gd name="connsiteX1" fmla="*/ 5580063 w 5580063"/>
              <a:gd name="connsiteY1" fmla="*/ 0 h 7108098"/>
              <a:gd name="connsiteX2" fmla="*/ 2714612 w 5580063"/>
              <a:gd name="connsiteY2" fmla="*/ 7108098 h 7108098"/>
              <a:gd name="connsiteX3" fmla="*/ 0 w 5580063"/>
              <a:gd name="connsiteY3" fmla="*/ 6851424 h 7108098"/>
              <a:gd name="connsiteX4" fmla="*/ 0 w 5580063"/>
              <a:gd name="connsiteY4" fmla="*/ 0 h 7108098"/>
              <a:gd name="connsiteX0" fmla="*/ 0 w 5580063"/>
              <a:gd name="connsiteY0" fmla="*/ 0 h 6851424"/>
              <a:gd name="connsiteX1" fmla="*/ 5580063 w 5580063"/>
              <a:gd name="connsiteY1" fmla="*/ 0 h 6851424"/>
              <a:gd name="connsiteX2" fmla="*/ 3300149 w 5580063"/>
              <a:gd name="connsiteY2" fmla="*/ 6843403 h 6851424"/>
              <a:gd name="connsiteX3" fmla="*/ 0 w 5580063"/>
              <a:gd name="connsiteY3" fmla="*/ 6851424 h 6851424"/>
              <a:gd name="connsiteX4" fmla="*/ 0 w 5580063"/>
              <a:gd name="connsiteY4" fmla="*/ 0 h 6851424"/>
              <a:gd name="connsiteX0" fmla="*/ 0 w 5734067"/>
              <a:gd name="connsiteY0" fmla="*/ 0 h 6861050"/>
              <a:gd name="connsiteX1" fmla="*/ 5734067 w 5734067"/>
              <a:gd name="connsiteY1" fmla="*/ 9626 h 6861050"/>
              <a:gd name="connsiteX2" fmla="*/ 3454153 w 5734067"/>
              <a:gd name="connsiteY2" fmla="*/ 6853029 h 6861050"/>
              <a:gd name="connsiteX3" fmla="*/ 154004 w 5734067"/>
              <a:gd name="connsiteY3" fmla="*/ 6861050 h 6861050"/>
              <a:gd name="connsiteX4" fmla="*/ 0 w 5734067"/>
              <a:gd name="connsiteY4" fmla="*/ 0 h 6861050"/>
              <a:gd name="connsiteX0" fmla="*/ 0 w 5734067"/>
              <a:gd name="connsiteY0" fmla="*/ 0 h 6861050"/>
              <a:gd name="connsiteX1" fmla="*/ 5734067 w 5734067"/>
              <a:gd name="connsiteY1" fmla="*/ 9626 h 6861050"/>
              <a:gd name="connsiteX2" fmla="*/ 3454153 w 5734067"/>
              <a:gd name="connsiteY2" fmla="*/ 6853029 h 6861050"/>
              <a:gd name="connsiteX3" fmla="*/ 0 w 5734067"/>
              <a:gd name="connsiteY3" fmla="*/ 6861050 h 6861050"/>
              <a:gd name="connsiteX4" fmla="*/ 0 w 5734067"/>
              <a:gd name="connsiteY4" fmla="*/ 0 h 6861050"/>
              <a:gd name="connsiteX0" fmla="*/ 0 w 5734067"/>
              <a:gd name="connsiteY0" fmla="*/ 0 h 6853029"/>
              <a:gd name="connsiteX1" fmla="*/ 5734067 w 5734067"/>
              <a:gd name="connsiteY1" fmla="*/ 9626 h 6853029"/>
              <a:gd name="connsiteX2" fmla="*/ 3454153 w 5734067"/>
              <a:gd name="connsiteY2" fmla="*/ 6853029 h 6853029"/>
              <a:gd name="connsiteX3" fmla="*/ 298383 w 5734067"/>
              <a:gd name="connsiteY3" fmla="*/ 6466414 h 6853029"/>
              <a:gd name="connsiteX4" fmla="*/ 0 w 5734067"/>
              <a:gd name="connsiteY4" fmla="*/ 0 h 6853029"/>
              <a:gd name="connsiteX0" fmla="*/ 0 w 5734067"/>
              <a:gd name="connsiteY0" fmla="*/ 0 h 6853029"/>
              <a:gd name="connsiteX1" fmla="*/ 5734067 w 5734067"/>
              <a:gd name="connsiteY1" fmla="*/ 9626 h 6853029"/>
              <a:gd name="connsiteX2" fmla="*/ 3454153 w 5734067"/>
              <a:gd name="connsiteY2" fmla="*/ 6853029 h 6853029"/>
              <a:gd name="connsiteX3" fmla="*/ 9625 w 5734067"/>
              <a:gd name="connsiteY3" fmla="*/ 6851425 h 6853029"/>
              <a:gd name="connsiteX4" fmla="*/ 0 w 5734067"/>
              <a:gd name="connsiteY4" fmla="*/ 0 h 6853029"/>
              <a:gd name="connsiteX0" fmla="*/ 0 w 6099827"/>
              <a:gd name="connsiteY0" fmla="*/ 0 h 6853029"/>
              <a:gd name="connsiteX1" fmla="*/ 6099827 w 6099827"/>
              <a:gd name="connsiteY1" fmla="*/ 9626 h 6853029"/>
              <a:gd name="connsiteX2" fmla="*/ 3819913 w 6099827"/>
              <a:gd name="connsiteY2" fmla="*/ 6853029 h 6853029"/>
              <a:gd name="connsiteX3" fmla="*/ 375385 w 6099827"/>
              <a:gd name="connsiteY3" fmla="*/ 6851425 h 6853029"/>
              <a:gd name="connsiteX4" fmla="*/ 0 w 6099827"/>
              <a:gd name="connsiteY4" fmla="*/ 0 h 6853029"/>
              <a:gd name="connsiteX0" fmla="*/ 0 w 6099827"/>
              <a:gd name="connsiteY0" fmla="*/ 0 h 6853029"/>
              <a:gd name="connsiteX1" fmla="*/ 6099827 w 6099827"/>
              <a:gd name="connsiteY1" fmla="*/ 9626 h 6853029"/>
              <a:gd name="connsiteX2" fmla="*/ 3819913 w 6099827"/>
              <a:gd name="connsiteY2" fmla="*/ 6853029 h 6853029"/>
              <a:gd name="connsiteX3" fmla="*/ 9625 w 6099827"/>
              <a:gd name="connsiteY3" fmla="*/ 6841799 h 6853029"/>
              <a:gd name="connsiteX4" fmla="*/ 0 w 6099827"/>
              <a:gd name="connsiteY4" fmla="*/ 0 h 6853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827" h="6853029">
                <a:moveTo>
                  <a:pt x="0" y="0"/>
                </a:moveTo>
                <a:lnTo>
                  <a:pt x="6099827" y="9626"/>
                </a:lnTo>
                <a:lnTo>
                  <a:pt x="3819913" y="6853029"/>
                </a:lnTo>
                <a:lnTo>
                  <a:pt x="9625" y="6841799"/>
                </a:lnTo>
                <a:cubicBezTo>
                  <a:pt x="6417" y="4557991"/>
                  <a:pt x="3208" y="2283808"/>
                  <a:pt x="0" y="0"/>
                </a:cubicBezTo>
                <a:close/>
              </a:path>
            </a:pathLst>
          </a:cu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itle 1">
            <a:extLst>
              <a:ext uri="{FF2B5EF4-FFF2-40B4-BE49-F238E27FC236}">
                <a16:creationId xmlns:a16="http://schemas.microsoft.com/office/drawing/2014/main" id="{4293B211-4F44-43C2-85CD-47FB1192E34A}"/>
              </a:ext>
            </a:extLst>
          </p:cNvPr>
          <p:cNvSpPr>
            <a:spLocks noGrp="1"/>
          </p:cNvSpPr>
          <p:nvPr>
            <p:ph type="title" hasCustomPrompt="1"/>
          </p:nvPr>
        </p:nvSpPr>
        <p:spPr>
          <a:xfrm>
            <a:off x="539750" y="399362"/>
            <a:ext cx="4685036" cy="1139825"/>
          </a:xfrm>
        </p:spPr>
        <p:txBody>
          <a:bodyPr/>
          <a:lstStyle>
            <a:lvl1pPr>
              <a:defRPr>
                <a:solidFill>
                  <a:schemeClr val="bg2"/>
                </a:solidFill>
              </a:defRPr>
            </a:lvl1pPr>
          </a:lstStyle>
          <a:p>
            <a:r>
              <a:rPr lang="en-US" dirty="0"/>
              <a:t>Transparence for full picture background</a:t>
            </a:r>
            <a:endParaRPr lang="sv-SE" dirty="0"/>
          </a:p>
        </p:txBody>
      </p:sp>
      <p:sp>
        <p:nvSpPr>
          <p:cNvPr id="18" name="Text Placeholder 6">
            <a:extLst>
              <a:ext uri="{FF2B5EF4-FFF2-40B4-BE49-F238E27FC236}">
                <a16:creationId xmlns:a16="http://schemas.microsoft.com/office/drawing/2014/main" id="{322C7983-B6E2-4875-92FC-21607D76CEA7}"/>
              </a:ext>
            </a:extLst>
          </p:cNvPr>
          <p:cNvSpPr>
            <a:spLocks noGrp="1"/>
          </p:cNvSpPr>
          <p:nvPr>
            <p:ph type="body" sz="quarter" idx="13"/>
          </p:nvPr>
        </p:nvSpPr>
        <p:spPr>
          <a:xfrm>
            <a:off x="540271" y="1623499"/>
            <a:ext cx="4248472" cy="3096344"/>
          </a:xfrm>
        </p:spPr>
        <p:txBody>
          <a:bodyPr/>
          <a:lstStyle>
            <a:lvl1pPr>
              <a:defRPr>
                <a:solidFill>
                  <a:schemeClr val="bg2"/>
                </a:solidFill>
              </a:defRPr>
            </a:lvl1pPr>
            <a:lvl2pPr marL="174625" indent="-174625">
              <a:defRPr b="0">
                <a:solidFill>
                  <a:schemeClr val="bg2"/>
                </a:solidFill>
              </a:defRPr>
            </a:lvl2pPr>
            <a:lvl3pPr marL="446088" indent="-182563">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8793E735-61BB-4E89-AE53-0D73BFF020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4155" y="5904252"/>
            <a:ext cx="885348" cy="540353"/>
          </a:xfrm>
          <a:prstGeom prst="rect">
            <a:avLst/>
          </a:prstGeom>
        </p:spPr>
      </p:pic>
      <p:sp>
        <p:nvSpPr>
          <p:cNvPr id="14" name="Slide Number Placeholder 5">
            <a:extLst>
              <a:ext uri="{FF2B5EF4-FFF2-40B4-BE49-F238E27FC236}">
                <a16:creationId xmlns:a16="http://schemas.microsoft.com/office/drawing/2014/main" id="{5195999A-453B-4589-BDE4-5E44A837CB34}"/>
              </a:ext>
            </a:extLst>
          </p:cNvPr>
          <p:cNvSpPr>
            <a:spLocks noGrp="1"/>
          </p:cNvSpPr>
          <p:nvPr>
            <p:ph type="sldNum" sz="quarter" idx="4"/>
          </p:nvPr>
        </p:nvSpPr>
        <p:spPr>
          <a:xfrm>
            <a:off x="540271" y="6372597"/>
            <a:ext cx="432048" cy="363538"/>
          </a:xfrm>
          <a:prstGeom prst="rect">
            <a:avLst/>
          </a:prstGeom>
        </p:spPr>
        <p:txBody>
          <a:bodyPr vert="horz" lIns="91440" tIns="45720" rIns="91440" bIns="45720" rtlCol="0" anchor="ctr"/>
          <a:lstStyle>
            <a:lvl1pPr algn="l" rtl="0" fontAlgn="base">
              <a:spcBef>
                <a:spcPct val="0"/>
              </a:spcBef>
              <a:spcAft>
                <a:spcPct val="0"/>
              </a:spcAft>
              <a:defRPr lang="en-GB" sz="1000" kern="1200" smtClean="0">
                <a:solidFill>
                  <a:schemeClr val="bg1"/>
                </a:solidFill>
                <a:latin typeface="Arial" pitchFamily="34" charset="0"/>
                <a:ea typeface="+mn-ea"/>
                <a:cs typeface="Arial" pitchFamily="34" charset="0"/>
              </a:defRPr>
            </a:lvl1pPr>
          </a:lstStyle>
          <a:p>
            <a:fld id="{C864BB8D-94B4-466C-94BF-D114C83BF951}" type="slidenum">
              <a:rPr lang="sv-SE" smtClean="0"/>
              <a:pPr/>
              <a:t>‹#›</a:t>
            </a:fld>
            <a:endParaRPr lang="sv-SE" dirty="0"/>
          </a:p>
        </p:txBody>
      </p:sp>
      <p:sp>
        <p:nvSpPr>
          <p:cNvPr id="15" name="Footer Placeholder 3">
            <a:extLst>
              <a:ext uri="{FF2B5EF4-FFF2-40B4-BE49-F238E27FC236}">
                <a16:creationId xmlns:a16="http://schemas.microsoft.com/office/drawing/2014/main" id="{E80D1143-1255-4380-B644-73BF4291E6EB}"/>
              </a:ext>
            </a:extLst>
          </p:cNvPr>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12691007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ramed picture + coloured slide">
    <p:bg>
      <p:bgPr>
        <a:solidFill>
          <a:schemeClr val="tx2"/>
        </a:solidFill>
        <a:effectLst/>
      </p:bgPr>
    </p:bg>
    <p:spTree>
      <p:nvGrpSpPr>
        <p:cNvPr id="1" name=""/>
        <p:cNvGrpSpPr/>
        <p:nvPr/>
      </p:nvGrpSpPr>
      <p:grpSpPr>
        <a:xfrm>
          <a:off x="0" y="0"/>
          <a:ext cx="0" cy="0"/>
          <a:chOff x="0" y="0"/>
          <a:chExt cx="0" cy="0"/>
        </a:xfrm>
      </p:grpSpPr>
      <p:sp>
        <p:nvSpPr>
          <p:cNvPr id="7" name="Picture Placeholder 4"/>
          <p:cNvSpPr>
            <a:spLocks noGrp="1"/>
          </p:cNvSpPr>
          <p:nvPr>
            <p:ph type="pic" sz="quarter" idx="11"/>
          </p:nvPr>
        </p:nvSpPr>
        <p:spPr>
          <a:xfrm>
            <a:off x="0" y="0"/>
            <a:ext cx="5580063" cy="6843403"/>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 name="connsiteX0" fmla="*/ 0 w 5580063"/>
              <a:gd name="connsiteY0" fmla="*/ 0 h 6840538"/>
              <a:gd name="connsiteX1" fmla="*/ 5580063 w 5580063"/>
              <a:gd name="connsiteY1" fmla="*/ 0 h 6840538"/>
              <a:gd name="connsiteX2" fmla="*/ 3146247 w 5580063"/>
              <a:gd name="connsiteY2" fmla="*/ 5704413 h 6840538"/>
              <a:gd name="connsiteX3" fmla="*/ 0 w 5580063"/>
              <a:gd name="connsiteY3" fmla="*/ 6840538 h 6840538"/>
              <a:gd name="connsiteX4" fmla="*/ 0 w 5580063"/>
              <a:gd name="connsiteY4" fmla="*/ 0 h 6840538"/>
              <a:gd name="connsiteX0" fmla="*/ 0 w 5580063"/>
              <a:gd name="connsiteY0" fmla="*/ 0 h 6222917"/>
              <a:gd name="connsiteX1" fmla="*/ 5580063 w 5580063"/>
              <a:gd name="connsiteY1" fmla="*/ 0 h 6222917"/>
              <a:gd name="connsiteX2" fmla="*/ 3146247 w 5580063"/>
              <a:gd name="connsiteY2" fmla="*/ 5704413 h 6222917"/>
              <a:gd name="connsiteX3" fmla="*/ 272716 w 5580063"/>
              <a:gd name="connsiteY3" fmla="*/ 6222917 h 6222917"/>
              <a:gd name="connsiteX4" fmla="*/ 0 w 5580063"/>
              <a:gd name="connsiteY4" fmla="*/ 0 h 6222917"/>
              <a:gd name="connsiteX0" fmla="*/ 0 w 5580063"/>
              <a:gd name="connsiteY0" fmla="*/ 0 h 6840538"/>
              <a:gd name="connsiteX1" fmla="*/ 5580063 w 5580063"/>
              <a:gd name="connsiteY1" fmla="*/ 0 h 6840538"/>
              <a:gd name="connsiteX2" fmla="*/ 3146247 w 5580063"/>
              <a:gd name="connsiteY2" fmla="*/ 5704413 h 6840538"/>
              <a:gd name="connsiteX3" fmla="*/ 0 w 5580063"/>
              <a:gd name="connsiteY3" fmla="*/ 6840538 h 6840538"/>
              <a:gd name="connsiteX4" fmla="*/ 0 w 5580063"/>
              <a:gd name="connsiteY4" fmla="*/ 0 h 6840538"/>
              <a:gd name="connsiteX0" fmla="*/ 0 w 5580063"/>
              <a:gd name="connsiteY0" fmla="*/ 0 h 6843403"/>
              <a:gd name="connsiteX1" fmla="*/ 5580063 w 5580063"/>
              <a:gd name="connsiteY1" fmla="*/ 0 h 6843403"/>
              <a:gd name="connsiteX2" fmla="*/ 3290625 w 5580063"/>
              <a:gd name="connsiteY2" fmla="*/ 6843403 h 6843403"/>
              <a:gd name="connsiteX3" fmla="*/ 0 w 5580063"/>
              <a:gd name="connsiteY3" fmla="*/ 6840538 h 6843403"/>
              <a:gd name="connsiteX4" fmla="*/ 0 w 5580063"/>
              <a:gd name="connsiteY4" fmla="*/ 0 h 6843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43403">
                <a:moveTo>
                  <a:pt x="0" y="0"/>
                </a:moveTo>
                <a:lnTo>
                  <a:pt x="5580063" y="0"/>
                </a:lnTo>
                <a:lnTo>
                  <a:pt x="3290625" y="6843403"/>
                </a:lnTo>
                <a:lnTo>
                  <a:pt x="0" y="6840538"/>
                </a:lnTo>
                <a:lnTo>
                  <a:pt x="0" y="0"/>
                </a:lnTo>
                <a:close/>
              </a:path>
            </a:pathLst>
          </a:custGeom>
        </p:spPr>
        <p:txBody>
          <a:bodyPr/>
          <a:lstStyle>
            <a:lvl1pPr>
              <a:defRPr>
                <a:solidFill>
                  <a:schemeClr val="bg1"/>
                </a:solidFill>
              </a:defRPr>
            </a:lvl1pPr>
          </a:lstStyle>
          <a:p>
            <a:endParaRPr lang="en-GB"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sp>
        <p:nvSpPr>
          <p:cNvPr id="10" name="Title 1">
            <a:extLst>
              <a:ext uri="{FF2B5EF4-FFF2-40B4-BE49-F238E27FC236}">
                <a16:creationId xmlns:a16="http://schemas.microsoft.com/office/drawing/2014/main" id="{6C13A741-605A-4BC1-B12F-6B4884693E96}"/>
              </a:ext>
            </a:extLst>
          </p:cNvPr>
          <p:cNvSpPr>
            <a:spLocks noGrp="1"/>
          </p:cNvSpPr>
          <p:nvPr>
            <p:ph type="title"/>
          </p:nvPr>
        </p:nvSpPr>
        <p:spPr>
          <a:xfrm>
            <a:off x="5795068" y="398125"/>
            <a:ext cx="5832362" cy="1139825"/>
          </a:xfrm>
        </p:spPr>
        <p:txBody>
          <a:bodyPr/>
          <a:lstStyle>
            <a:lvl1pPr>
              <a:defRPr>
                <a:solidFill>
                  <a:schemeClr val="bg2"/>
                </a:solidFill>
              </a:defRPr>
            </a:lvl1pPr>
          </a:lstStyle>
          <a:p>
            <a:r>
              <a:rPr lang="en-US" dirty="0"/>
              <a:t>Click to edit Master title style</a:t>
            </a:r>
            <a:endParaRPr lang="sv-SE" dirty="0"/>
          </a:p>
        </p:txBody>
      </p:sp>
      <p:sp>
        <p:nvSpPr>
          <p:cNvPr id="11" name="Text Placeholder 6">
            <a:extLst>
              <a:ext uri="{FF2B5EF4-FFF2-40B4-BE49-F238E27FC236}">
                <a16:creationId xmlns:a16="http://schemas.microsoft.com/office/drawing/2014/main" id="{37B0033A-ADF4-48AE-89CB-79A6BEA12A9E}"/>
              </a:ext>
            </a:extLst>
          </p:cNvPr>
          <p:cNvSpPr>
            <a:spLocks noGrp="1"/>
          </p:cNvSpPr>
          <p:nvPr>
            <p:ph type="body" sz="quarter" idx="13"/>
          </p:nvPr>
        </p:nvSpPr>
        <p:spPr>
          <a:xfrm>
            <a:off x="5796855" y="1622262"/>
            <a:ext cx="5833170" cy="3096344"/>
          </a:xfrm>
        </p:spPr>
        <p:txBody>
          <a:bodyPr/>
          <a:lstStyle>
            <a:lvl1pPr>
              <a:defRPr>
                <a:solidFill>
                  <a:schemeClr val="bg2"/>
                </a:solidFill>
              </a:defRPr>
            </a:lvl1pPr>
            <a:lvl2pPr marL="174625" indent="-174625">
              <a:defRPr b="0">
                <a:solidFill>
                  <a:schemeClr val="bg2"/>
                </a:solidFill>
              </a:defRPr>
            </a:lvl2pPr>
            <a:lvl3pPr marL="446088" indent="-182563">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433DB39A-143B-4E21-B66E-C747B1944757}"/>
              </a:ext>
            </a:extLst>
          </p:cNvPr>
          <p:cNvSpPr>
            <a:spLocks noGrp="1"/>
          </p:cNvSpPr>
          <p:nvPr>
            <p:ph type="sldNum" sz="quarter" idx="4"/>
          </p:nvPr>
        </p:nvSpPr>
        <p:spPr>
          <a:xfrm>
            <a:off x="540271" y="6372597"/>
            <a:ext cx="432048" cy="363538"/>
          </a:xfrm>
          <a:prstGeom prst="rect">
            <a:avLst/>
          </a:prstGeom>
        </p:spPr>
        <p:txBody>
          <a:bodyPr vert="horz" lIns="91440" tIns="45720" rIns="91440" bIns="45720" rtlCol="0" anchor="ctr"/>
          <a:lstStyle>
            <a:lvl1pPr algn="l" rtl="0" fontAlgn="base">
              <a:spcBef>
                <a:spcPct val="0"/>
              </a:spcBef>
              <a:spcAft>
                <a:spcPct val="0"/>
              </a:spcAft>
              <a:defRPr lang="en-GB" sz="1000" kern="1200" smtClean="0">
                <a:solidFill>
                  <a:schemeClr val="bg1"/>
                </a:solidFill>
                <a:latin typeface="Arial" pitchFamily="34" charset="0"/>
                <a:ea typeface="+mn-ea"/>
                <a:cs typeface="Arial" pitchFamily="34" charset="0"/>
              </a:defRPr>
            </a:lvl1pPr>
          </a:lstStyle>
          <a:p>
            <a:fld id="{C864BB8D-94B4-466C-94BF-D114C83BF951}" type="slidenum">
              <a:rPr lang="sv-SE" smtClean="0"/>
              <a:pPr/>
              <a:t>‹#›</a:t>
            </a:fld>
            <a:endParaRPr lang="sv-SE" dirty="0"/>
          </a:p>
        </p:txBody>
      </p:sp>
      <p:sp>
        <p:nvSpPr>
          <p:cNvPr id="13" name="Footer Placeholder 3">
            <a:extLst>
              <a:ext uri="{FF2B5EF4-FFF2-40B4-BE49-F238E27FC236}">
                <a16:creationId xmlns:a16="http://schemas.microsoft.com/office/drawing/2014/main" id="{904E8A03-9A22-485E-9E85-B8CB75F063B3}"/>
              </a:ext>
            </a:extLst>
          </p:cNvPr>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1402660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loured 5th element and background picture">
    <p:bg>
      <p:bgPr>
        <a:solidFill>
          <a:schemeClr val="tx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C864BB8D-94B4-466C-94BF-D114C83BF951}" type="slidenum">
              <a:rPr lang="en-GB" smtClean="0"/>
              <a:pPr/>
              <a:t>‹#›</a:t>
            </a:fld>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sp>
        <p:nvSpPr>
          <p:cNvPr id="8"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
        <p:nvSpPr>
          <p:cNvPr id="14" name="Title 1">
            <a:extLst>
              <a:ext uri="{FF2B5EF4-FFF2-40B4-BE49-F238E27FC236}">
                <a16:creationId xmlns:a16="http://schemas.microsoft.com/office/drawing/2014/main" id="{F9D28480-8A73-4A7B-BE33-1AA00B1CB4C4}"/>
              </a:ext>
            </a:extLst>
          </p:cNvPr>
          <p:cNvSpPr>
            <a:spLocks noGrp="1"/>
          </p:cNvSpPr>
          <p:nvPr>
            <p:ph type="title"/>
          </p:nvPr>
        </p:nvSpPr>
        <p:spPr>
          <a:xfrm>
            <a:off x="539750" y="408236"/>
            <a:ext cx="11088139" cy="1139825"/>
          </a:xfrm>
        </p:spPr>
        <p:txBody>
          <a:bodyPr/>
          <a:lstStyle>
            <a:lvl1pPr>
              <a:defRPr>
                <a:solidFill>
                  <a:schemeClr val="bg2"/>
                </a:solidFill>
              </a:defRPr>
            </a:lvl1pPr>
          </a:lstStyle>
          <a:p>
            <a:r>
              <a:rPr lang="en-US" dirty="0"/>
              <a:t>Click to edit Master title style</a:t>
            </a:r>
            <a:endParaRPr lang="en-GB" dirty="0"/>
          </a:p>
        </p:txBody>
      </p:sp>
      <p:sp>
        <p:nvSpPr>
          <p:cNvPr id="15" name="Content Placeholder 6">
            <a:extLst>
              <a:ext uri="{FF2B5EF4-FFF2-40B4-BE49-F238E27FC236}">
                <a16:creationId xmlns:a16="http://schemas.microsoft.com/office/drawing/2014/main" id="{30F84E91-07F7-4E80-8B8A-BDB4D1836A38}"/>
              </a:ext>
            </a:extLst>
          </p:cNvPr>
          <p:cNvSpPr>
            <a:spLocks noGrp="1"/>
          </p:cNvSpPr>
          <p:nvPr>
            <p:ph sz="quarter" idx="11"/>
          </p:nvPr>
        </p:nvSpPr>
        <p:spPr>
          <a:xfrm>
            <a:off x="539749" y="1620837"/>
            <a:ext cx="5400000" cy="4031679"/>
          </a:xfrm>
        </p:spPr>
        <p:txBody>
          <a:bodyPr/>
          <a:lstStyle>
            <a:lvl1pPr>
              <a:defRPr>
                <a:solidFill>
                  <a:schemeClr val="bg2"/>
                </a:solidFill>
              </a:defRPr>
            </a:lvl1pPr>
            <a:lvl2pPr>
              <a:defRPr b="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8">
            <a:extLst>
              <a:ext uri="{FF2B5EF4-FFF2-40B4-BE49-F238E27FC236}">
                <a16:creationId xmlns:a16="http://schemas.microsoft.com/office/drawing/2014/main" id="{9DEA0AA1-1828-4089-9D9F-0A47023BCBC9}"/>
              </a:ext>
            </a:extLst>
          </p:cNvPr>
          <p:cNvSpPr>
            <a:spLocks noGrp="1"/>
          </p:cNvSpPr>
          <p:nvPr>
            <p:ph sz="quarter" idx="13"/>
          </p:nvPr>
        </p:nvSpPr>
        <p:spPr>
          <a:xfrm>
            <a:off x="6228903" y="1620838"/>
            <a:ext cx="5398986" cy="4031474"/>
          </a:xfrm>
        </p:spPr>
        <p:txBody>
          <a:bodyPr/>
          <a:lstStyle>
            <a:lvl1pPr>
              <a:defRPr>
                <a:solidFill>
                  <a:schemeClr val="bg2"/>
                </a:solidFill>
              </a:defRPr>
            </a:lvl1pPr>
            <a:lvl2pPr>
              <a:defRPr b="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67966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hank you  Layou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1992412"/>
            <a:ext cx="11088139" cy="2291953"/>
          </a:xfrm>
        </p:spPr>
        <p:txBody>
          <a:bodyPr anchor="ctr" anchorCtr="1">
            <a:noAutofit/>
          </a:bodyPr>
          <a:lstStyle>
            <a:lvl1pPr algn="ctr">
              <a:defRPr sz="6000" b="0">
                <a:solidFill>
                  <a:schemeClr val="bg2"/>
                </a:solidFill>
              </a:defRPr>
            </a:lvl1pPr>
          </a:lstStyle>
          <a:p>
            <a:r>
              <a:rPr lang="en-US" dirty="0"/>
              <a:t>Thank you!</a:t>
            </a:r>
            <a:endParaRPr lang="en-GB"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pic>
        <p:nvPicPr>
          <p:cNvPr id="4" name="Picture 3">
            <a:extLst>
              <a:ext uri="{FF2B5EF4-FFF2-40B4-BE49-F238E27FC236}">
                <a16:creationId xmlns:a16="http://schemas.microsoft.com/office/drawing/2014/main" id="{87CC4B59-4AB1-4B5D-A44B-937E104B0F0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3432" y="5518857"/>
            <a:ext cx="6446533" cy="557785"/>
          </a:xfrm>
          <a:prstGeom prst="rect">
            <a:avLst/>
          </a:prstGeom>
        </p:spPr>
      </p:pic>
    </p:spTree>
    <p:extLst>
      <p:ext uri="{BB962C8B-B14F-4D97-AF65-F5344CB8AC3E}">
        <p14:creationId xmlns:p14="http://schemas.microsoft.com/office/powerpoint/2010/main" val="7200364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hapter page">
    <p:bg>
      <p:bgPr>
        <a:solidFill>
          <a:schemeClr val="tx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4488D4-CD72-4342-818C-A7B16A1ED3CC}"/>
              </a:ext>
            </a:extLst>
          </p:cNvPr>
          <p:cNvGrpSpPr/>
          <p:nvPr userDrawn="1"/>
        </p:nvGrpSpPr>
        <p:grpSpPr>
          <a:xfrm>
            <a:off x="1150205" y="1940353"/>
            <a:ext cx="9869364" cy="2570196"/>
            <a:chOff x="1150205" y="1940353"/>
            <a:chExt cx="9869364" cy="2570196"/>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50106" y="1940353"/>
              <a:ext cx="2469563" cy="1512169"/>
            </a:xfrm>
            <a:prstGeom prst="rect">
              <a:avLst/>
            </a:prstGeom>
          </p:spPr>
        </p:pic>
        <p:sp>
          <p:nvSpPr>
            <p:cNvPr id="8" name="Title 1">
              <a:extLst>
                <a:ext uri="{FF2B5EF4-FFF2-40B4-BE49-F238E27FC236}">
                  <a16:creationId xmlns:a16="http://schemas.microsoft.com/office/drawing/2014/main" id="{03FCC5F1-E6C4-4992-A8CA-064E596743BA}"/>
                </a:ext>
              </a:extLst>
            </p:cNvPr>
            <p:cNvSpPr txBox="1">
              <a:spLocks/>
            </p:cNvSpPr>
            <p:nvPr userDrawn="1"/>
          </p:nvSpPr>
          <p:spPr>
            <a:xfrm>
              <a:off x="1150205" y="3574445"/>
              <a:ext cx="9869364" cy="936104"/>
            </a:xfrm>
            <a:prstGeom prst="rect">
              <a:avLst/>
            </a:prstGeom>
          </p:spPr>
          <p:txBody>
            <a:bodyPr vert="horz" lIns="91440" tIns="45720" rIns="91440" bIns="45720" rtlCol="0" anchor="t">
              <a:noAutofit/>
            </a:bodyPr>
            <a:lstStyle>
              <a:lvl1pPr algn="ctr" defTabSz="914400" rtl="0" eaLnBrk="1" latinLnBrk="0" hangingPunct="1">
                <a:spcBef>
                  <a:spcPct val="0"/>
                </a:spcBef>
                <a:buNone/>
                <a:defRPr sz="5400" kern="1200" spc="-130" baseline="0">
                  <a:solidFill>
                    <a:schemeClr val="bg2"/>
                  </a:solidFill>
                  <a:latin typeface="Arial" pitchFamily="34" charset="0"/>
                  <a:ea typeface="+mj-ea"/>
                  <a:cs typeface="Arial" pitchFamily="34" charset="0"/>
                </a:defRPr>
              </a:lvl1pPr>
            </a:lstStyle>
            <a:p>
              <a:pPr fontAlgn="auto">
                <a:spcAft>
                  <a:spcPts val="0"/>
                </a:spcAft>
              </a:pPr>
              <a:r>
                <a:rPr lang="en-US" sz="4400" dirty="0">
                  <a:solidFill>
                    <a:schemeClr val="accent2"/>
                  </a:solidFill>
                </a:rPr>
                <a:t>The better </a:t>
              </a:r>
              <a:r>
                <a:rPr lang="en-US" sz="4400" dirty="0"/>
                <a:t>shopping experience</a:t>
              </a:r>
              <a:endParaRPr lang="en-GB" sz="4400" dirty="0"/>
            </a:p>
          </p:txBody>
        </p:sp>
      </p:grpSp>
    </p:spTree>
    <p:extLst>
      <p:ext uri="{BB962C8B-B14F-4D97-AF65-F5344CB8AC3E}">
        <p14:creationId xmlns:p14="http://schemas.microsoft.com/office/powerpoint/2010/main" val="10836371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Chapter page">
    <p:bg>
      <p:bgPr>
        <a:solidFill>
          <a:schemeClr val="bg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571ECAF-F4EB-4754-ABB7-776B0AAB29B8}"/>
              </a:ext>
            </a:extLst>
          </p:cNvPr>
          <p:cNvGrpSpPr/>
          <p:nvPr userDrawn="1"/>
        </p:nvGrpSpPr>
        <p:grpSpPr>
          <a:xfrm>
            <a:off x="790165" y="1943897"/>
            <a:ext cx="10589444" cy="2628500"/>
            <a:chOff x="790165" y="1943897"/>
            <a:chExt cx="10589444" cy="2628500"/>
          </a:xfrm>
        </p:grpSpPr>
        <p:pic>
          <p:nvPicPr>
            <p:cNvPr id="4" name="Picture 3">
              <a:extLst>
                <a:ext uri="{FF2B5EF4-FFF2-40B4-BE49-F238E27FC236}">
                  <a16:creationId xmlns:a16="http://schemas.microsoft.com/office/drawing/2014/main" id="{4DB854F6-348C-4276-9E6E-C646FC6F5B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35058" y="1943897"/>
              <a:ext cx="2499659" cy="1528060"/>
            </a:xfrm>
            <a:prstGeom prst="rect">
              <a:avLst/>
            </a:prstGeom>
          </p:spPr>
        </p:pic>
        <p:sp>
          <p:nvSpPr>
            <p:cNvPr id="5" name="Title 1">
              <a:extLst>
                <a:ext uri="{FF2B5EF4-FFF2-40B4-BE49-F238E27FC236}">
                  <a16:creationId xmlns:a16="http://schemas.microsoft.com/office/drawing/2014/main" id="{656804A1-34B7-43F1-9302-DB91D0E3C5E5}"/>
                </a:ext>
              </a:extLst>
            </p:cNvPr>
            <p:cNvSpPr txBox="1">
              <a:spLocks/>
            </p:cNvSpPr>
            <p:nvPr userDrawn="1"/>
          </p:nvSpPr>
          <p:spPr>
            <a:xfrm>
              <a:off x="790165" y="3576588"/>
              <a:ext cx="10589444" cy="995809"/>
            </a:xfrm>
            <a:prstGeom prst="rect">
              <a:avLst/>
            </a:prstGeom>
          </p:spPr>
          <p:txBody>
            <a:bodyPr vert="horz" lIns="91440" tIns="45720" rIns="91440" bIns="45720" rtlCol="0" anchor="t">
              <a:noAutofit/>
            </a:bodyPr>
            <a:lstStyle>
              <a:lvl1pPr algn="ctr" defTabSz="914400" rtl="0" eaLnBrk="1" latinLnBrk="0" hangingPunct="1">
                <a:spcBef>
                  <a:spcPct val="0"/>
                </a:spcBef>
                <a:buNone/>
                <a:defRPr sz="5400" kern="1200" spc="-130" baseline="0">
                  <a:solidFill>
                    <a:schemeClr val="bg2"/>
                  </a:solidFill>
                  <a:latin typeface="Arial" pitchFamily="34" charset="0"/>
                  <a:ea typeface="+mj-ea"/>
                  <a:cs typeface="Arial" pitchFamily="34" charset="0"/>
                </a:defRPr>
              </a:lvl1pPr>
            </a:lstStyle>
            <a:p>
              <a:pPr fontAlgn="auto">
                <a:spcAft>
                  <a:spcPts val="0"/>
                </a:spcAft>
              </a:pPr>
              <a:r>
                <a:rPr lang="en-US" sz="4400" dirty="0">
                  <a:solidFill>
                    <a:schemeClr val="accent2"/>
                  </a:solidFill>
                </a:rPr>
                <a:t>The better </a:t>
              </a:r>
              <a:r>
                <a:rPr lang="en-US" sz="4400" dirty="0">
                  <a:solidFill>
                    <a:schemeClr val="tx2"/>
                  </a:solidFill>
                </a:rPr>
                <a:t>shopping experience</a:t>
              </a:r>
              <a:endParaRPr lang="en-GB" sz="4400" dirty="0">
                <a:solidFill>
                  <a:schemeClr val="tx2"/>
                </a:solidFill>
              </a:endParaRPr>
            </a:p>
          </p:txBody>
        </p:sp>
      </p:grpSp>
    </p:spTree>
    <p:extLst>
      <p:ext uri="{BB962C8B-B14F-4D97-AF65-F5344CB8AC3E}">
        <p14:creationId xmlns:p14="http://schemas.microsoft.com/office/powerpoint/2010/main" val="42127527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ull color for 5th element and white bacground">
    <p:spTree>
      <p:nvGrpSpPr>
        <p:cNvPr id="1" name=""/>
        <p:cNvGrpSpPr/>
        <p:nvPr/>
      </p:nvGrpSpPr>
      <p:grpSpPr>
        <a:xfrm>
          <a:off x="0" y="0"/>
          <a:ext cx="0" cy="0"/>
          <a:chOff x="0" y="0"/>
          <a:chExt cx="0" cy="0"/>
        </a:xfrm>
      </p:grpSpPr>
      <p:sp>
        <p:nvSpPr>
          <p:cNvPr id="5" name="Freeform 4"/>
          <p:cNvSpPr/>
          <p:nvPr userDrawn="1"/>
        </p:nvSpPr>
        <p:spPr>
          <a:xfrm>
            <a:off x="-28576" y="1146412"/>
            <a:ext cx="7806519" cy="3712191"/>
          </a:xfrm>
          <a:custGeom>
            <a:avLst/>
            <a:gdLst>
              <a:gd name="connsiteX0" fmla="*/ 0 w 7806519"/>
              <a:gd name="connsiteY0" fmla="*/ 0 h 3712191"/>
              <a:gd name="connsiteX1" fmla="*/ 7806519 w 7806519"/>
              <a:gd name="connsiteY1" fmla="*/ 0 h 3712191"/>
              <a:gd name="connsiteX2" fmla="*/ 6564573 w 7806519"/>
              <a:gd name="connsiteY2" fmla="*/ 3712191 h 3712191"/>
              <a:gd name="connsiteX3" fmla="*/ 13648 w 7806519"/>
              <a:gd name="connsiteY3" fmla="*/ 3712191 h 3712191"/>
              <a:gd name="connsiteX4" fmla="*/ 0 w 7806519"/>
              <a:gd name="connsiteY4" fmla="*/ 0 h 3712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6519" h="3712191">
                <a:moveTo>
                  <a:pt x="0" y="0"/>
                </a:moveTo>
                <a:lnTo>
                  <a:pt x="7806519" y="0"/>
                </a:lnTo>
                <a:lnTo>
                  <a:pt x="6564573" y="3712191"/>
                </a:lnTo>
                <a:lnTo>
                  <a:pt x="13648" y="3712191"/>
                </a:lnTo>
                <a:cubicBezTo>
                  <a:pt x="9099" y="2474794"/>
                  <a:pt x="4549" y="1237397"/>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972000" y="2772365"/>
            <a:ext cx="5616000" cy="1512000"/>
          </a:xfrm>
          <a:prstGeom prst="rect">
            <a:avLst/>
          </a:prstGeom>
        </p:spPr>
        <p:txBody>
          <a:bodyPr>
            <a:noAutofit/>
          </a:bodyPr>
          <a:lstStyle/>
          <a:p>
            <a:r>
              <a:rPr lang="en-US"/>
              <a:t>Click to edit Master title style</a:t>
            </a:r>
            <a:endParaRPr lang="en-GB" dirty="0"/>
          </a:p>
        </p:txBody>
      </p:sp>
      <p:sp>
        <p:nvSpPr>
          <p:cNvPr id="3" name="Subtitle 2"/>
          <p:cNvSpPr>
            <a:spLocks noGrp="1"/>
          </p:cNvSpPr>
          <p:nvPr>
            <p:ph type="subTitle" idx="1" hasCustomPrompt="1"/>
          </p:nvPr>
        </p:nvSpPr>
        <p:spPr>
          <a:xfrm>
            <a:off x="972000" y="4305600"/>
            <a:ext cx="5616000" cy="410400"/>
          </a:xfrm>
          <a:prstGeom prst="rect">
            <a:avLst/>
          </a:prstGeom>
        </p:spPr>
        <p:txBody>
          <a:bodyPr>
            <a:noAutofit/>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430" y="1764084"/>
            <a:ext cx="1469814" cy="900000"/>
          </a:xfrm>
          <a:prstGeom prst="rect">
            <a:avLst/>
          </a:prstGeom>
        </p:spPr>
      </p:pic>
      <p:sp>
        <p:nvSpPr>
          <p:cNvPr id="9" name="Slide Number Placeholder 5"/>
          <p:cNvSpPr>
            <a:spLocks noGrp="1"/>
          </p:cNvSpPr>
          <p:nvPr>
            <p:ph type="sldNum" sz="quarter" idx="12"/>
          </p:nvPr>
        </p:nvSpPr>
        <p:spPr>
          <a:xfrm>
            <a:off x="468263" y="6369099"/>
            <a:ext cx="504056" cy="363538"/>
          </a:xfrm>
        </p:spPr>
        <p:txBody>
          <a:bodyPr/>
          <a:lstStyle>
            <a:lvl1pPr>
              <a:defRPr>
                <a:solidFill>
                  <a:schemeClr val="bg1"/>
                </a:solidFill>
              </a:defRPr>
            </a:lvl1pPr>
          </a:lstStyle>
          <a:p>
            <a:fld id="{C864BB8D-94B4-466C-94BF-D114C83BF951}" type="slidenum">
              <a:rPr lang="en-GB" smtClean="0"/>
              <a:pPr/>
              <a:t>‹#›</a:t>
            </a:fld>
            <a:endParaRPr lang="en-GB" dirty="0"/>
          </a:p>
        </p:txBody>
      </p:sp>
      <p:sp>
        <p:nvSpPr>
          <p:cNvPr id="10"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2017 – All rights reserved</a:t>
            </a:r>
            <a:endParaRPr lang="fr-FR" dirty="0"/>
          </a:p>
        </p:txBody>
      </p:sp>
    </p:spTree>
    <p:extLst>
      <p:ext uri="{BB962C8B-B14F-4D97-AF65-F5344CB8AC3E}">
        <p14:creationId xmlns:p14="http://schemas.microsoft.com/office/powerpoint/2010/main" val="130773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ured 5th element and background picture">
    <p:bg>
      <p:bgPr>
        <a:solidFill>
          <a:schemeClr val="tx2"/>
        </a:solidFill>
        <a:effectLst/>
      </p:bgPr>
    </p:bg>
    <p:spTree>
      <p:nvGrpSpPr>
        <p:cNvPr id="1" name=""/>
        <p:cNvGrpSpPr/>
        <p:nvPr/>
      </p:nvGrpSpPr>
      <p:grpSpPr>
        <a:xfrm>
          <a:off x="0" y="0"/>
          <a:ext cx="0" cy="0"/>
          <a:chOff x="0" y="0"/>
          <a:chExt cx="0" cy="0"/>
        </a:xfrm>
      </p:grpSpPr>
      <p:sp>
        <p:nvSpPr>
          <p:cNvPr id="7" name="Picture Placeholder 4"/>
          <p:cNvSpPr>
            <a:spLocks noGrp="1"/>
          </p:cNvSpPr>
          <p:nvPr>
            <p:ph type="pic" sz="quarter" idx="11"/>
          </p:nvPr>
        </p:nvSpPr>
        <p:spPr>
          <a:xfrm>
            <a:off x="0" y="0"/>
            <a:ext cx="5580063" cy="6851424"/>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51424">
                <a:moveTo>
                  <a:pt x="0" y="0"/>
                </a:moveTo>
                <a:lnTo>
                  <a:pt x="5580063" y="0"/>
                </a:lnTo>
                <a:lnTo>
                  <a:pt x="3402920" y="6851424"/>
                </a:lnTo>
                <a:lnTo>
                  <a:pt x="0" y="6840538"/>
                </a:lnTo>
                <a:lnTo>
                  <a:pt x="0" y="0"/>
                </a:lnTo>
                <a:close/>
              </a:path>
            </a:pathLst>
          </a:custGeom>
        </p:spPr>
        <p:txBody>
          <a:bodyPr/>
          <a:lstStyle/>
          <a:p>
            <a:endParaRPr lang="en-GB" dirty="0"/>
          </a:p>
        </p:txBody>
      </p:sp>
      <p:sp>
        <p:nvSpPr>
          <p:cNvPr id="2" name="Title 1"/>
          <p:cNvSpPr>
            <a:spLocks noGrp="1"/>
          </p:cNvSpPr>
          <p:nvPr>
            <p:ph type="title"/>
          </p:nvPr>
        </p:nvSpPr>
        <p:spPr>
          <a:xfrm>
            <a:off x="8206989" y="2484165"/>
            <a:ext cx="3566530" cy="2940025"/>
          </a:xfrm>
        </p:spPr>
        <p:txBody>
          <a:bodyPr>
            <a:noAutofit/>
          </a:bodyPr>
          <a:lstStyle>
            <a:lvl1pPr algn="r">
              <a:defRPr sz="4000">
                <a:solidFill>
                  <a:schemeClr val="bg2"/>
                </a:solidFill>
              </a:defRPr>
            </a:lvl1pPr>
          </a:lstStyle>
          <a:p>
            <a:r>
              <a:rPr lang="en-US" dirty="0"/>
              <a:t>Click to edit Master title style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864BB8D-94B4-466C-94BF-D114C83BF951}" type="slidenum">
              <a:rPr lang="en-GB" smtClean="0"/>
              <a:pPr/>
              <a:t>‹#›</a:t>
            </a:fld>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sp>
        <p:nvSpPr>
          <p:cNvPr id="4" name="Text Placeholder 3"/>
          <p:cNvSpPr>
            <a:spLocks noGrp="1"/>
          </p:cNvSpPr>
          <p:nvPr>
            <p:ph type="body" sz="quarter" idx="13"/>
          </p:nvPr>
        </p:nvSpPr>
        <p:spPr>
          <a:xfrm>
            <a:off x="467742" y="467941"/>
            <a:ext cx="2880841" cy="4608512"/>
          </a:xfrm>
        </p:spPr>
        <p:txBody>
          <a:bodyPr/>
          <a:lstStyle>
            <a:lvl1pPr>
              <a:defRPr sz="4000">
                <a:solidFill>
                  <a:schemeClr val="bg2"/>
                </a:solidFill>
              </a:defRPr>
            </a:lvl1pPr>
          </a:lstStyle>
          <a:p>
            <a:pPr lvl="0"/>
            <a:r>
              <a:rPr lang="en-US" dirty="0"/>
              <a:t>Edit Master text styles</a:t>
            </a:r>
          </a:p>
        </p:txBody>
      </p:sp>
      <p:sp>
        <p:nvSpPr>
          <p:cNvPr id="8"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2017 – All rights reserved</a:t>
            </a:r>
            <a:endParaRPr lang="fr-FR" dirty="0"/>
          </a:p>
        </p:txBody>
      </p:sp>
    </p:spTree>
    <p:extLst>
      <p:ext uri="{BB962C8B-B14F-4D97-AF65-F5344CB8AC3E}">
        <p14:creationId xmlns:p14="http://schemas.microsoft.com/office/powerpoint/2010/main" val="24767130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ransparent colour for picture background">
    <p:spTree>
      <p:nvGrpSpPr>
        <p:cNvPr id="1" name=""/>
        <p:cNvGrpSpPr/>
        <p:nvPr/>
      </p:nvGrpSpPr>
      <p:grpSpPr>
        <a:xfrm>
          <a:off x="0" y="0"/>
          <a:ext cx="0" cy="0"/>
          <a:chOff x="0" y="0"/>
          <a:chExt cx="0" cy="0"/>
        </a:xfrm>
      </p:grpSpPr>
      <p:sp>
        <p:nvSpPr>
          <p:cNvPr id="5" name="Freeform 4"/>
          <p:cNvSpPr/>
          <p:nvPr userDrawn="1"/>
        </p:nvSpPr>
        <p:spPr>
          <a:xfrm>
            <a:off x="-28576" y="1146412"/>
            <a:ext cx="7806519" cy="3712191"/>
          </a:xfrm>
          <a:custGeom>
            <a:avLst/>
            <a:gdLst>
              <a:gd name="connsiteX0" fmla="*/ 0 w 7806519"/>
              <a:gd name="connsiteY0" fmla="*/ 0 h 3712191"/>
              <a:gd name="connsiteX1" fmla="*/ 7806519 w 7806519"/>
              <a:gd name="connsiteY1" fmla="*/ 0 h 3712191"/>
              <a:gd name="connsiteX2" fmla="*/ 6564573 w 7806519"/>
              <a:gd name="connsiteY2" fmla="*/ 3712191 h 3712191"/>
              <a:gd name="connsiteX3" fmla="*/ 13648 w 7806519"/>
              <a:gd name="connsiteY3" fmla="*/ 3712191 h 3712191"/>
              <a:gd name="connsiteX4" fmla="*/ 0 w 7806519"/>
              <a:gd name="connsiteY4" fmla="*/ 0 h 3712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6519" h="3712191">
                <a:moveTo>
                  <a:pt x="0" y="0"/>
                </a:moveTo>
                <a:lnTo>
                  <a:pt x="7806519" y="0"/>
                </a:lnTo>
                <a:lnTo>
                  <a:pt x="6564573" y="3712191"/>
                </a:lnTo>
                <a:lnTo>
                  <a:pt x="13648" y="3712191"/>
                </a:lnTo>
                <a:cubicBezTo>
                  <a:pt x="9099" y="2474794"/>
                  <a:pt x="4549" y="1237397"/>
                  <a:pt x="0" y="0"/>
                </a:cubicBezTo>
                <a:close/>
              </a:path>
            </a:pathLst>
          </a:cu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972000" y="2772000"/>
            <a:ext cx="5616000" cy="1512000"/>
          </a:xfrm>
          <a:prstGeom prst="rect">
            <a:avLst/>
          </a:prstGeom>
        </p:spPr>
        <p:txBody>
          <a:bodyPr>
            <a:noAutofit/>
          </a:bodyPr>
          <a:lstStyle/>
          <a:p>
            <a:r>
              <a:rPr lang="en-US"/>
              <a:t>Click to edit Master title style</a:t>
            </a:r>
            <a:endParaRPr lang="en-GB" dirty="0"/>
          </a:p>
        </p:txBody>
      </p:sp>
      <p:sp>
        <p:nvSpPr>
          <p:cNvPr id="3" name="Subtitle 2"/>
          <p:cNvSpPr>
            <a:spLocks noGrp="1"/>
          </p:cNvSpPr>
          <p:nvPr>
            <p:ph type="subTitle" idx="1" hasCustomPrompt="1"/>
          </p:nvPr>
        </p:nvSpPr>
        <p:spPr>
          <a:xfrm>
            <a:off x="972000" y="4305600"/>
            <a:ext cx="5616000" cy="410400"/>
          </a:xfrm>
          <a:prstGeom prst="rect">
            <a:avLst/>
          </a:prstGeom>
        </p:spPr>
        <p:txBody>
          <a:bodyPr>
            <a:noAutofit/>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430" y="1764084"/>
            <a:ext cx="1469814" cy="900000"/>
          </a:xfrm>
          <a:prstGeom prst="rect">
            <a:avLst/>
          </a:prstGeom>
        </p:spPr>
      </p:pic>
      <p:sp>
        <p:nvSpPr>
          <p:cNvPr id="8" name="Slide Number Placeholder 5"/>
          <p:cNvSpPr>
            <a:spLocks noGrp="1"/>
          </p:cNvSpPr>
          <p:nvPr>
            <p:ph type="sldNum" sz="quarter" idx="12"/>
          </p:nvPr>
        </p:nvSpPr>
        <p:spPr>
          <a:xfrm>
            <a:off x="468263" y="6369099"/>
            <a:ext cx="504056" cy="363538"/>
          </a:xfrm>
        </p:spPr>
        <p:txBody>
          <a:bodyPr/>
          <a:lstStyle>
            <a:lvl1pPr>
              <a:defRPr>
                <a:solidFill>
                  <a:schemeClr val="bg1"/>
                </a:solidFill>
              </a:defRPr>
            </a:lvl1pPr>
          </a:lstStyle>
          <a:p>
            <a:fld id="{C864BB8D-94B4-466C-94BF-D114C83BF951}" type="slidenum">
              <a:rPr lang="en-GB" smtClean="0"/>
              <a:pPr/>
              <a:t>‹#›</a:t>
            </a:fld>
            <a:endParaRPr lang="en-GB" dirty="0"/>
          </a:p>
        </p:txBody>
      </p:sp>
      <p:sp>
        <p:nvSpPr>
          <p:cNvPr id="9"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3554934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ull color for 5th element and white bacground">
    <p:spTree>
      <p:nvGrpSpPr>
        <p:cNvPr id="1" name=""/>
        <p:cNvGrpSpPr/>
        <p:nvPr/>
      </p:nvGrpSpPr>
      <p:grpSpPr>
        <a:xfrm>
          <a:off x="0" y="0"/>
          <a:ext cx="0" cy="0"/>
          <a:chOff x="0" y="0"/>
          <a:chExt cx="0" cy="0"/>
        </a:xfrm>
      </p:grpSpPr>
      <p:sp>
        <p:nvSpPr>
          <p:cNvPr id="5" name="Freeform 4"/>
          <p:cNvSpPr/>
          <p:nvPr userDrawn="1"/>
        </p:nvSpPr>
        <p:spPr>
          <a:xfrm>
            <a:off x="-28576" y="1146412"/>
            <a:ext cx="7806519" cy="3712191"/>
          </a:xfrm>
          <a:custGeom>
            <a:avLst/>
            <a:gdLst>
              <a:gd name="connsiteX0" fmla="*/ 0 w 7806519"/>
              <a:gd name="connsiteY0" fmla="*/ 0 h 3712191"/>
              <a:gd name="connsiteX1" fmla="*/ 7806519 w 7806519"/>
              <a:gd name="connsiteY1" fmla="*/ 0 h 3712191"/>
              <a:gd name="connsiteX2" fmla="*/ 6564573 w 7806519"/>
              <a:gd name="connsiteY2" fmla="*/ 3712191 h 3712191"/>
              <a:gd name="connsiteX3" fmla="*/ 13648 w 7806519"/>
              <a:gd name="connsiteY3" fmla="*/ 3712191 h 3712191"/>
              <a:gd name="connsiteX4" fmla="*/ 0 w 7806519"/>
              <a:gd name="connsiteY4" fmla="*/ 0 h 3712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6519" h="3712191">
                <a:moveTo>
                  <a:pt x="0" y="0"/>
                </a:moveTo>
                <a:lnTo>
                  <a:pt x="7806519" y="0"/>
                </a:lnTo>
                <a:lnTo>
                  <a:pt x="6564573" y="3712191"/>
                </a:lnTo>
                <a:lnTo>
                  <a:pt x="13648" y="3712191"/>
                </a:lnTo>
                <a:cubicBezTo>
                  <a:pt x="9099" y="2474794"/>
                  <a:pt x="4549" y="1237397"/>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972000" y="2772365"/>
            <a:ext cx="5616000" cy="1512000"/>
          </a:xfrm>
          <a:prstGeom prst="rect">
            <a:avLst/>
          </a:prstGeom>
        </p:spPr>
        <p:txBody>
          <a:bodyPr>
            <a:noAutofit/>
          </a:bodyPr>
          <a:lstStyle/>
          <a:p>
            <a:r>
              <a:rPr lang="en-US"/>
              <a:t>Click to edit Master title style</a:t>
            </a:r>
            <a:endParaRPr lang="en-GB" dirty="0"/>
          </a:p>
        </p:txBody>
      </p:sp>
      <p:sp>
        <p:nvSpPr>
          <p:cNvPr id="3" name="Subtitle 2"/>
          <p:cNvSpPr>
            <a:spLocks noGrp="1"/>
          </p:cNvSpPr>
          <p:nvPr>
            <p:ph type="subTitle" idx="1" hasCustomPrompt="1"/>
          </p:nvPr>
        </p:nvSpPr>
        <p:spPr>
          <a:xfrm>
            <a:off x="972000" y="4305600"/>
            <a:ext cx="5616000" cy="410400"/>
          </a:xfrm>
          <a:prstGeom prst="rect">
            <a:avLst/>
          </a:prstGeom>
        </p:spPr>
        <p:txBody>
          <a:bodyPr>
            <a:noAutofit/>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1430" y="1764084"/>
            <a:ext cx="1469814" cy="900000"/>
          </a:xfrm>
          <a:prstGeom prst="rect">
            <a:avLst/>
          </a:prstGeom>
        </p:spPr>
      </p:pic>
      <p:sp>
        <p:nvSpPr>
          <p:cNvPr id="6" name="Footer Placeholder 1"/>
          <p:cNvSpPr>
            <a:spLocks noGrp="1"/>
          </p:cNvSpPr>
          <p:nvPr>
            <p:ph type="ftr" sz="quarter" idx="3"/>
          </p:nvPr>
        </p:nvSpPr>
        <p:spPr>
          <a:xfrm>
            <a:off x="1116335" y="6340475"/>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2017 – All rights reserved</a:t>
            </a:r>
            <a:endParaRPr lang="fr-FR" dirty="0"/>
          </a:p>
        </p:txBody>
      </p:sp>
    </p:spTree>
    <p:extLst>
      <p:ext uri="{BB962C8B-B14F-4D97-AF65-F5344CB8AC3E}">
        <p14:creationId xmlns:p14="http://schemas.microsoft.com/office/powerpoint/2010/main" val="30062942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ransparent colour for picture background">
    <p:spTree>
      <p:nvGrpSpPr>
        <p:cNvPr id="1" name=""/>
        <p:cNvGrpSpPr/>
        <p:nvPr/>
      </p:nvGrpSpPr>
      <p:grpSpPr>
        <a:xfrm>
          <a:off x="0" y="0"/>
          <a:ext cx="0" cy="0"/>
          <a:chOff x="0" y="0"/>
          <a:chExt cx="0" cy="0"/>
        </a:xfrm>
      </p:grpSpPr>
      <p:sp>
        <p:nvSpPr>
          <p:cNvPr id="5" name="Freeform 4"/>
          <p:cNvSpPr/>
          <p:nvPr userDrawn="1"/>
        </p:nvSpPr>
        <p:spPr>
          <a:xfrm>
            <a:off x="-28576" y="1146412"/>
            <a:ext cx="7806519" cy="3712191"/>
          </a:xfrm>
          <a:custGeom>
            <a:avLst/>
            <a:gdLst>
              <a:gd name="connsiteX0" fmla="*/ 0 w 7806519"/>
              <a:gd name="connsiteY0" fmla="*/ 0 h 3712191"/>
              <a:gd name="connsiteX1" fmla="*/ 7806519 w 7806519"/>
              <a:gd name="connsiteY1" fmla="*/ 0 h 3712191"/>
              <a:gd name="connsiteX2" fmla="*/ 6564573 w 7806519"/>
              <a:gd name="connsiteY2" fmla="*/ 3712191 h 3712191"/>
              <a:gd name="connsiteX3" fmla="*/ 13648 w 7806519"/>
              <a:gd name="connsiteY3" fmla="*/ 3712191 h 3712191"/>
              <a:gd name="connsiteX4" fmla="*/ 0 w 7806519"/>
              <a:gd name="connsiteY4" fmla="*/ 0 h 3712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6519" h="3712191">
                <a:moveTo>
                  <a:pt x="0" y="0"/>
                </a:moveTo>
                <a:lnTo>
                  <a:pt x="7806519" y="0"/>
                </a:lnTo>
                <a:lnTo>
                  <a:pt x="6564573" y="3712191"/>
                </a:lnTo>
                <a:lnTo>
                  <a:pt x="13648" y="3712191"/>
                </a:lnTo>
                <a:cubicBezTo>
                  <a:pt x="9099" y="2474794"/>
                  <a:pt x="4549" y="1237397"/>
                  <a:pt x="0" y="0"/>
                </a:cubicBezTo>
                <a:close/>
              </a:path>
            </a:pathLst>
          </a:cu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972000" y="2772000"/>
            <a:ext cx="5616000" cy="1512000"/>
          </a:xfrm>
          <a:prstGeom prst="rect">
            <a:avLst/>
          </a:prstGeom>
        </p:spPr>
        <p:txBody>
          <a:bodyPr>
            <a:noAutofit/>
          </a:bodyPr>
          <a:lstStyle/>
          <a:p>
            <a:r>
              <a:rPr lang="en-US"/>
              <a:t>Click to edit Master title style</a:t>
            </a:r>
            <a:endParaRPr lang="en-GB" dirty="0"/>
          </a:p>
        </p:txBody>
      </p:sp>
      <p:sp>
        <p:nvSpPr>
          <p:cNvPr id="3" name="Subtitle 2"/>
          <p:cNvSpPr>
            <a:spLocks noGrp="1"/>
          </p:cNvSpPr>
          <p:nvPr>
            <p:ph type="subTitle" idx="1" hasCustomPrompt="1"/>
          </p:nvPr>
        </p:nvSpPr>
        <p:spPr>
          <a:xfrm>
            <a:off x="972000" y="4305600"/>
            <a:ext cx="5616000" cy="410400"/>
          </a:xfrm>
          <a:prstGeom prst="rect">
            <a:avLst/>
          </a:prstGeom>
        </p:spPr>
        <p:txBody>
          <a:bodyPr>
            <a:noAutofit/>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1430" y="1764084"/>
            <a:ext cx="1469814" cy="900000"/>
          </a:xfrm>
          <a:prstGeom prst="rect">
            <a:avLst/>
          </a:prstGeom>
        </p:spPr>
      </p:pic>
      <p:sp>
        <p:nvSpPr>
          <p:cNvPr id="6" name="Footer Placeholder 1"/>
          <p:cNvSpPr>
            <a:spLocks noGrp="1"/>
          </p:cNvSpPr>
          <p:nvPr>
            <p:ph type="ftr" sz="quarter" idx="3"/>
          </p:nvPr>
        </p:nvSpPr>
        <p:spPr>
          <a:xfrm>
            <a:off x="1116335" y="6340475"/>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2017 – All rights reserved</a:t>
            </a:r>
            <a:endParaRPr lang="fr-FR" dirty="0"/>
          </a:p>
        </p:txBody>
      </p:sp>
    </p:spTree>
    <p:extLst>
      <p:ext uri="{BB962C8B-B14F-4D97-AF65-F5344CB8AC3E}">
        <p14:creationId xmlns:p14="http://schemas.microsoft.com/office/powerpoint/2010/main" val="26814265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US"/>
              <a:t>© HL Display 2017 – All rights reserved</a:t>
            </a:r>
            <a:endParaRPr lang="en-GB"/>
          </a:p>
        </p:txBody>
      </p:sp>
      <p:sp>
        <p:nvSpPr>
          <p:cNvPr id="5" name="Slide Number Placeholder 4"/>
          <p:cNvSpPr>
            <a:spLocks noGrp="1"/>
          </p:cNvSpPr>
          <p:nvPr>
            <p:ph type="sldNum" sz="quarter" idx="12"/>
          </p:nvPr>
        </p:nvSpPr>
        <p:spPr/>
        <p:txBody>
          <a:bodyPr/>
          <a:lstStyle/>
          <a:p>
            <a:fld id="{1DF9C3AE-ADEC-43A4-ABFF-B9D3057E0680}" type="slidenum">
              <a:rPr lang="en-GB" smtClean="0"/>
              <a:t>‹#›</a:t>
            </a:fld>
            <a:endParaRPr lang="en-GB"/>
          </a:p>
        </p:txBody>
      </p:sp>
    </p:spTree>
    <p:extLst>
      <p:ext uri="{BB962C8B-B14F-4D97-AF65-F5344CB8AC3E}">
        <p14:creationId xmlns:p14="http://schemas.microsoft.com/office/powerpoint/2010/main" val="19578510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Introduction presenta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5" name="Picture Placeholder 4"/>
          <p:cNvSpPr>
            <a:spLocks noGrp="1"/>
          </p:cNvSpPr>
          <p:nvPr>
            <p:ph type="pic" sz="quarter" idx="11"/>
          </p:nvPr>
        </p:nvSpPr>
        <p:spPr>
          <a:xfrm>
            <a:off x="1" y="0"/>
            <a:ext cx="5580062" cy="6851424"/>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51424">
                <a:moveTo>
                  <a:pt x="0" y="0"/>
                </a:moveTo>
                <a:lnTo>
                  <a:pt x="5580063" y="0"/>
                </a:lnTo>
                <a:lnTo>
                  <a:pt x="3402920" y="6851424"/>
                </a:lnTo>
                <a:lnTo>
                  <a:pt x="0" y="6840538"/>
                </a:lnTo>
                <a:lnTo>
                  <a:pt x="0" y="0"/>
                </a:lnTo>
                <a:close/>
              </a:path>
            </a:pathLst>
          </a:custGeom>
        </p:spPr>
        <p:txBody>
          <a:bodyPr/>
          <a:lstStyle/>
          <a:p>
            <a:endParaRPr lang="en-GB" dirty="0"/>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44155" y="5904253"/>
            <a:ext cx="885348" cy="540353"/>
          </a:xfrm>
          <a:prstGeom prst="rect">
            <a:avLst/>
          </a:prstGeom>
        </p:spPr>
      </p:pic>
      <p:sp>
        <p:nvSpPr>
          <p:cNvPr id="7" name="Text Placeholder 6"/>
          <p:cNvSpPr>
            <a:spLocks noGrp="1"/>
          </p:cNvSpPr>
          <p:nvPr>
            <p:ph type="body" sz="quarter" idx="12"/>
          </p:nvPr>
        </p:nvSpPr>
        <p:spPr>
          <a:xfrm>
            <a:off x="5148784" y="2339355"/>
            <a:ext cx="5822950" cy="2305050"/>
          </a:xfrm>
        </p:spPr>
        <p:txBody>
          <a:bodyPr/>
          <a:lstStyle>
            <a:lvl1pPr>
              <a:defRPr sz="2998">
                <a:solidFill>
                  <a:schemeClr val="tx2"/>
                </a:solidFill>
              </a:defRPr>
            </a:lvl1pPr>
            <a:lvl2pPr>
              <a:defRPr b="0"/>
            </a:lvl2pPr>
          </a:lstStyle>
          <a:p>
            <a:pPr lvl="0"/>
            <a:r>
              <a:rPr lang="en-US" dirty="0"/>
              <a:t>Click to edit Master text styles</a:t>
            </a:r>
          </a:p>
          <a:p>
            <a:pPr lvl="1"/>
            <a:r>
              <a:rPr lang="en-US" dirty="0"/>
              <a:t>Second level</a:t>
            </a:r>
          </a:p>
        </p:txBody>
      </p:sp>
      <p:sp>
        <p:nvSpPr>
          <p:cNvPr id="6" name="Holder 2"/>
          <p:cNvSpPr>
            <a:spLocks noGrp="1"/>
          </p:cNvSpPr>
          <p:nvPr>
            <p:ph type="ftr" sz="quarter" idx="5"/>
          </p:nvPr>
        </p:nvSpPr>
        <p:spPr>
          <a:xfrm>
            <a:off x="1116335" y="6340475"/>
            <a:ext cx="4108450" cy="363538"/>
          </a:xfrm>
        </p:spPr>
        <p:txBody>
          <a:bodyPr lIns="0" tIns="0" rIns="0" bIns="0"/>
          <a:lstStyle>
            <a:lvl1pPr algn="ctr">
              <a:defRPr>
                <a:solidFill>
                  <a:schemeClr val="tx1">
                    <a:tint val="75000"/>
                  </a:schemeClr>
                </a:solidFill>
              </a:defRPr>
            </a:lvl1pPr>
          </a:lstStyle>
          <a:p>
            <a:r>
              <a:rPr lang="en-US"/>
              <a:t>© HL Display 2017 – All rights reserved</a:t>
            </a:r>
            <a:endParaRPr/>
          </a:p>
        </p:txBody>
      </p:sp>
    </p:spTree>
    <p:extLst>
      <p:ext uri="{BB962C8B-B14F-4D97-AF65-F5344CB8AC3E}">
        <p14:creationId xmlns:p14="http://schemas.microsoft.com/office/powerpoint/2010/main" val="12437203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Close ups pictures">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a:t>Click to edit Master title style</a:t>
            </a:r>
            <a:endParaRPr lang="fr-FR" dirty="0"/>
          </a:p>
        </p:txBody>
      </p:sp>
      <p:sp>
        <p:nvSpPr>
          <p:cNvPr id="4" name="Picture Placeholder 4"/>
          <p:cNvSpPr>
            <a:spLocks noGrp="1"/>
          </p:cNvSpPr>
          <p:nvPr>
            <p:ph type="pic" sz="quarter" idx="12"/>
          </p:nvPr>
        </p:nvSpPr>
        <p:spPr>
          <a:xfrm>
            <a:off x="5051684" y="1680210"/>
            <a:ext cx="3444632" cy="3180218"/>
          </a:xfrm>
        </p:spPr>
        <p:txBody>
          <a:bodyPr/>
          <a:lstStyle/>
          <a:p>
            <a:endParaRPr lang="fr-FR"/>
          </a:p>
        </p:txBody>
      </p:sp>
      <p:sp>
        <p:nvSpPr>
          <p:cNvPr id="5" name="Picture Placeholder 4"/>
          <p:cNvSpPr>
            <a:spLocks noGrp="1"/>
          </p:cNvSpPr>
          <p:nvPr>
            <p:ph type="pic" sz="quarter" idx="13"/>
          </p:nvPr>
        </p:nvSpPr>
        <p:spPr>
          <a:xfrm>
            <a:off x="8725143" y="1680210"/>
            <a:ext cx="3444632" cy="3180218"/>
          </a:xfrm>
        </p:spPr>
        <p:txBody>
          <a:bodyPr/>
          <a:lstStyle/>
          <a:p>
            <a:endParaRPr lang="fr-FR"/>
          </a:p>
        </p:txBody>
      </p:sp>
      <p:sp>
        <p:nvSpPr>
          <p:cNvPr id="6" name="Text Placeholder 15"/>
          <p:cNvSpPr>
            <a:spLocks noGrp="1"/>
          </p:cNvSpPr>
          <p:nvPr>
            <p:ph type="body" sz="quarter" idx="17"/>
          </p:nvPr>
        </p:nvSpPr>
        <p:spPr>
          <a:xfrm>
            <a:off x="1188343" y="5076230"/>
            <a:ext cx="3634482" cy="360263"/>
          </a:xfrm>
        </p:spPr>
        <p:txBody>
          <a:bodyPr>
            <a:noAutofit/>
          </a:bodyPr>
          <a:lstStyle>
            <a:lvl1pPr>
              <a:defRPr sz="1600"/>
            </a:lvl1pPr>
          </a:lstStyle>
          <a:p>
            <a:pPr lvl="0"/>
            <a:r>
              <a:rPr lang="en-US" dirty="0"/>
              <a:t>Edit Master text styles</a:t>
            </a:r>
          </a:p>
        </p:txBody>
      </p:sp>
      <p:sp>
        <p:nvSpPr>
          <p:cNvPr id="7" name="Text Placeholder 15"/>
          <p:cNvSpPr>
            <a:spLocks noGrp="1"/>
          </p:cNvSpPr>
          <p:nvPr>
            <p:ph type="body" sz="quarter" idx="18"/>
          </p:nvPr>
        </p:nvSpPr>
        <p:spPr>
          <a:xfrm>
            <a:off x="5042822" y="5076230"/>
            <a:ext cx="3444907" cy="360263"/>
          </a:xfrm>
        </p:spPr>
        <p:txBody>
          <a:bodyPr>
            <a:noAutofit/>
          </a:bodyPr>
          <a:lstStyle>
            <a:lvl1pPr>
              <a:defRPr sz="1600"/>
            </a:lvl1pPr>
          </a:lstStyle>
          <a:p>
            <a:pPr lvl="0"/>
            <a:r>
              <a:rPr lang="en-US" dirty="0"/>
              <a:t>Edit Master text styles</a:t>
            </a:r>
          </a:p>
        </p:txBody>
      </p:sp>
      <p:sp>
        <p:nvSpPr>
          <p:cNvPr id="8" name="Text Placeholder 15"/>
          <p:cNvSpPr>
            <a:spLocks noGrp="1"/>
          </p:cNvSpPr>
          <p:nvPr>
            <p:ph type="body" sz="quarter" idx="19"/>
          </p:nvPr>
        </p:nvSpPr>
        <p:spPr>
          <a:xfrm>
            <a:off x="8707694" y="5076230"/>
            <a:ext cx="3444907" cy="360263"/>
          </a:xfrm>
        </p:spPr>
        <p:txBody>
          <a:bodyPr>
            <a:noAutofit/>
          </a:bodyPr>
          <a:lstStyle>
            <a:lvl1pPr>
              <a:defRPr sz="1600"/>
            </a:lvl1pPr>
          </a:lstStyle>
          <a:p>
            <a:pPr lvl="0"/>
            <a:r>
              <a:rPr lang="en-US" dirty="0"/>
              <a:t>Edit Master text styles</a:t>
            </a:r>
          </a:p>
        </p:txBody>
      </p:sp>
      <p:sp>
        <p:nvSpPr>
          <p:cNvPr id="9" name="Picture Placeholder 28"/>
          <p:cNvSpPr>
            <a:spLocks noGrp="1"/>
          </p:cNvSpPr>
          <p:nvPr>
            <p:ph type="pic" sz="quarter" idx="20"/>
          </p:nvPr>
        </p:nvSpPr>
        <p:spPr>
          <a:xfrm>
            <a:off x="1239053" y="1680210"/>
            <a:ext cx="3583772" cy="3161274"/>
          </a:xfrm>
          <a:custGeom>
            <a:avLst/>
            <a:gdLst>
              <a:gd name="connsiteX0" fmla="*/ 0 w 3444875"/>
              <a:gd name="connsiteY0" fmla="*/ 3149699 h 3149699"/>
              <a:gd name="connsiteX1" fmla="*/ 787425 w 3444875"/>
              <a:gd name="connsiteY1" fmla="*/ 0 h 3149699"/>
              <a:gd name="connsiteX2" fmla="*/ 3444875 w 3444875"/>
              <a:gd name="connsiteY2" fmla="*/ 0 h 3149699"/>
              <a:gd name="connsiteX3" fmla="*/ 2657450 w 3444875"/>
              <a:gd name="connsiteY3" fmla="*/ 3149699 h 3149699"/>
              <a:gd name="connsiteX4" fmla="*/ 0 w 3444875"/>
              <a:gd name="connsiteY4" fmla="*/ 3149699 h 3149699"/>
              <a:gd name="connsiteX0" fmla="*/ 0 w 3444875"/>
              <a:gd name="connsiteY0" fmla="*/ 3149699 h 3161274"/>
              <a:gd name="connsiteX1" fmla="*/ 787425 w 3444875"/>
              <a:gd name="connsiteY1" fmla="*/ 0 h 3161274"/>
              <a:gd name="connsiteX2" fmla="*/ 3444875 w 3444875"/>
              <a:gd name="connsiteY2" fmla="*/ 0 h 3161274"/>
              <a:gd name="connsiteX3" fmla="*/ 3375081 w 3444875"/>
              <a:gd name="connsiteY3" fmla="*/ 3161274 h 3161274"/>
              <a:gd name="connsiteX4" fmla="*/ 0 w 3444875"/>
              <a:gd name="connsiteY4" fmla="*/ 3149699 h 3161274"/>
              <a:gd name="connsiteX0" fmla="*/ 0 w 3444875"/>
              <a:gd name="connsiteY0" fmla="*/ 3149699 h 3161274"/>
              <a:gd name="connsiteX1" fmla="*/ 787425 w 3444875"/>
              <a:gd name="connsiteY1" fmla="*/ 0 h 3161274"/>
              <a:gd name="connsiteX2" fmla="*/ 3444875 w 3444875"/>
              <a:gd name="connsiteY2" fmla="*/ 0 h 3161274"/>
              <a:gd name="connsiteX3" fmla="*/ 3432955 w 3444875"/>
              <a:gd name="connsiteY3" fmla="*/ 3161274 h 3161274"/>
              <a:gd name="connsiteX4" fmla="*/ 0 w 3444875"/>
              <a:gd name="connsiteY4" fmla="*/ 3149699 h 3161274"/>
              <a:gd name="connsiteX0" fmla="*/ 0 w 3583772"/>
              <a:gd name="connsiteY0" fmla="*/ 3161274 h 3161274"/>
              <a:gd name="connsiteX1" fmla="*/ 926322 w 3583772"/>
              <a:gd name="connsiteY1" fmla="*/ 0 h 3161274"/>
              <a:gd name="connsiteX2" fmla="*/ 3583772 w 3583772"/>
              <a:gd name="connsiteY2" fmla="*/ 0 h 3161274"/>
              <a:gd name="connsiteX3" fmla="*/ 3571852 w 3583772"/>
              <a:gd name="connsiteY3" fmla="*/ 3161274 h 3161274"/>
              <a:gd name="connsiteX4" fmla="*/ 0 w 3583772"/>
              <a:gd name="connsiteY4" fmla="*/ 3161274 h 3161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772" h="3161274">
                <a:moveTo>
                  <a:pt x="0" y="3161274"/>
                </a:moveTo>
                <a:lnTo>
                  <a:pt x="926322" y="0"/>
                </a:lnTo>
                <a:lnTo>
                  <a:pt x="3583772" y="0"/>
                </a:lnTo>
                <a:cubicBezTo>
                  <a:pt x="3579799" y="1053758"/>
                  <a:pt x="3575825" y="2107516"/>
                  <a:pt x="3571852" y="3161274"/>
                </a:cubicBezTo>
                <a:lnTo>
                  <a:pt x="0" y="3161274"/>
                </a:lnTo>
                <a:close/>
              </a:path>
            </a:pathLst>
          </a:custGeom>
          <a:noFill/>
        </p:spPr>
        <p:txBody>
          <a:bodyPr/>
          <a:lstStyle/>
          <a:p>
            <a:endParaRPr lang="fr-F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sp>
        <p:nvSpPr>
          <p:cNvPr id="11" name="Holder 2"/>
          <p:cNvSpPr>
            <a:spLocks noGrp="1"/>
          </p:cNvSpPr>
          <p:nvPr>
            <p:ph type="ftr" sz="quarter" idx="5"/>
          </p:nvPr>
        </p:nvSpPr>
        <p:spPr>
          <a:xfrm>
            <a:off x="1116335" y="6340475"/>
            <a:ext cx="4108450" cy="363538"/>
          </a:xfrm>
        </p:spPr>
        <p:txBody>
          <a:bodyPr lIns="0" tIns="0" rIns="0" bIns="0"/>
          <a:lstStyle>
            <a:lvl1pPr algn="ctr">
              <a:defRPr>
                <a:solidFill>
                  <a:schemeClr val="tx1">
                    <a:tint val="75000"/>
                  </a:schemeClr>
                </a:solidFill>
              </a:defRPr>
            </a:lvl1pPr>
          </a:lstStyle>
          <a:p>
            <a:r>
              <a:rPr lang="en-US"/>
              <a:t>© HL Display 2017 – All rights reserved</a:t>
            </a:r>
            <a:endParaRPr/>
          </a:p>
        </p:txBody>
      </p:sp>
      <p:sp>
        <p:nvSpPr>
          <p:cNvPr id="12" name="Picture Placeholder 4"/>
          <p:cNvSpPr>
            <a:spLocks noGrp="1"/>
          </p:cNvSpPr>
          <p:nvPr>
            <p:ph type="pic" sz="quarter" idx="21"/>
          </p:nvPr>
        </p:nvSpPr>
        <p:spPr>
          <a:xfrm>
            <a:off x="5004767" y="1692077"/>
            <a:ext cx="3444632" cy="3180218"/>
          </a:xfrm>
          <a:prstGeom prst="rect">
            <a:avLst/>
          </a:prstGeom>
        </p:spPr>
        <p:txBody>
          <a:bodyPr/>
          <a:lstStyle/>
          <a:p>
            <a:endParaRPr lang="fr-FR"/>
          </a:p>
        </p:txBody>
      </p:sp>
      <p:sp>
        <p:nvSpPr>
          <p:cNvPr id="13" name="Picture Placeholder 4"/>
          <p:cNvSpPr>
            <a:spLocks noGrp="1"/>
          </p:cNvSpPr>
          <p:nvPr>
            <p:ph type="pic" sz="quarter" idx="22"/>
          </p:nvPr>
        </p:nvSpPr>
        <p:spPr>
          <a:xfrm>
            <a:off x="8678226" y="1692077"/>
            <a:ext cx="3444632" cy="3180218"/>
          </a:xfrm>
          <a:prstGeom prst="rect">
            <a:avLst/>
          </a:prstGeom>
        </p:spPr>
        <p:txBody>
          <a:bodyPr/>
          <a:lstStyle/>
          <a:p>
            <a:endParaRPr lang="fr-FR" dirty="0"/>
          </a:p>
        </p:txBody>
      </p:sp>
    </p:spTree>
    <p:extLst>
      <p:ext uri="{BB962C8B-B14F-4D97-AF65-F5344CB8AC3E}">
        <p14:creationId xmlns:p14="http://schemas.microsoft.com/office/powerpoint/2010/main" val="33818881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Chapter p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0165" y="1908101"/>
            <a:ext cx="10589444" cy="995809"/>
          </a:xfrm>
        </p:spPr>
        <p:txBody>
          <a:bodyPr>
            <a:noAutofit/>
          </a:bodyPr>
          <a:lstStyle>
            <a:lvl1pPr algn="ctr">
              <a:defRPr sz="5400">
                <a:solidFill>
                  <a:schemeClr val="bg2"/>
                </a:solidFill>
              </a:defRPr>
            </a:lvl1pPr>
          </a:lstStyle>
          <a:p>
            <a:r>
              <a:rPr lang="en-US" dirty="0"/>
              <a:t>Click to edit Master title style</a:t>
            </a:r>
            <a:endParaRPr lang="en-GB" dirty="0"/>
          </a:p>
        </p:txBody>
      </p:sp>
      <p:sp>
        <p:nvSpPr>
          <p:cNvPr id="6" name="Slide Number Placeholder 5"/>
          <p:cNvSpPr>
            <a:spLocks noGrp="1"/>
          </p:cNvSpPr>
          <p:nvPr>
            <p:ph type="sldNum" sz="quarter" idx="12"/>
          </p:nvPr>
        </p:nvSpPr>
        <p:spPr/>
        <p:txBody>
          <a:bodyPr/>
          <a:lstStyle/>
          <a:p>
            <a:fld id="{C864BB8D-94B4-466C-94BF-D114C83BF951}" type="slidenum">
              <a:rPr lang="en-GB" smtClean="0"/>
              <a:t>‹#›</a:t>
            </a:fld>
            <a:endParaRPr lang="en-GB"/>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sp>
        <p:nvSpPr>
          <p:cNvPr id="7" name="Holder 2"/>
          <p:cNvSpPr>
            <a:spLocks noGrp="1"/>
          </p:cNvSpPr>
          <p:nvPr>
            <p:ph type="ftr" sz="quarter" idx="5"/>
          </p:nvPr>
        </p:nvSpPr>
        <p:spPr>
          <a:xfrm>
            <a:off x="1116335" y="6340475"/>
            <a:ext cx="4108450" cy="363538"/>
          </a:xfrm>
        </p:spPr>
        <p:txBody>
          <a:bodyPr lIns="0" tIns="0" rIns="0" bIns="0"/>
          <a:lstStyle>
            <a:lvl1pPr algn="ctr">
              <a:defRPr>
                <a:solidFill>
                  <a:schemeClr val="tx1">
                    <a:tint val="75000"/>
                  </a:schemeClr>
                </a:solidFill>
              </a:defRPr>
            </a:lvl1pPr>
          </a:lstStyle>
          <a:p>
            <a:r>
              <a:rPr lang="en-US"/>
              <a:t>© HL Display 2017 – All rights reserved</a:t>
            </a:r>
            <a:endParaRPr/>
          </a:p>
        </p:txBody>
      </p:sp>
    </p:spTree>
    <p:extLst>
      <p:ext uri="{BB962C8B-B14F-4D97-AF65-F5344CB8AC3E}">
        <p14:creationId xmlns:p14="http://schemas.microsoft.com/office/powerpoint/2010/main" val="14945717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ull color for 5th element and white bacground">
    <p:spTree>
      <p:nvGrpSpPr>
        <p:cNvPr id="1" name=""/>
        <p:cNvGrpSpPr/>
        <p:nvPr/>
      </p:nvGrpSpPr>
      <p:grpSpPr>
        <a:xfrm>
          <a:off x="0" y="0"/>
          <a:ext cx="0" cy="0"/>
          <a:chOff x="0" y="0"/>
          <a:chExt cx="0" cy="0"/>
        </a:xfrm>
      </p:grpSpPr>
      <p:sp>
        <p:nvSpPr>
          <p:cNvPr id="5" name="Freeform 4"/>
          <p:cNvSpPr/>
          <p:nvPr userDrawn="1"/>
        </p:nvSpPr>
        <p:spPr>
          <a:xfrm>
            <a:off x="-28576" y="1146412"/>
            <a:ext cx="7806519" cy="3712191"/>
          </a:xfrm>
          <a:custGeom>
            <a:avLst/>
            <a:gdLst>
              <a:gd name="connsiteX0" fmla="*/ 0 w 7806519"/>
              <a:gd name="connsiteY0" fmla="*/ 0 h 3712191"/>
              <a:gd name="connsiteX1" fmla="*/ 7806519 w 7806519"/>
              <a:gd name="connsiteY1" fmla="*/ 0 h 3712191"/>
              <a:gd name="connsiteX2" fmla="*/ 6564573 w 7806519"/>
              <a:gd name="connsiteY2" fmla="*/ 3712191 h 3712191"/>
              <a:gd name="connsiteX3" fmla="*/ 13648 w 7806519"/>
              <a:gd name="connsiteY3" fmla="*/ 3712191 h 3712191"/>
              <a:gd name="connsiteX4" fmla="*/ 0 w 7806519"/>
              <a:gd name="connsiteY4" fmla="*/ 0 h 3712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6519" h="3712191">
                <a:moveTo>
                  <a:pt x="0" y="0"/>
                </a:moveTo>
                <a:lnTo>
                  <a:pt x="7806519" y="0"/>
                </a:lnTo>
                <a:lnTo>
                  <a:pt x="6564573" y="3712191"/>
                </a:lnTo>
                <a:lnTo>
                  <a:pt x="13648" y="3712191"/>
                </a:lnTo>
                <a:cubicBezTo>
                  <a:pt x="9099" y="2474794"/>
                  <a:pt x="4549" y="1237397"/>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972000" y="2772365"/>
            <a:ext cx="5616000" cy="1512000"/>
          </a:xfrm>
          <a:prstGeom prst="rect">
            <a:avLst/>
          </a:prstGeom>
        </p:spPr>
        <p:txBody>
          <a:bodyPr>
            <a:noAutofit/>
          </a:bodyPr>
          <a:lstStyle/>
          <a:p>
            <a:r>
              <a:rPr lang="en-US"/>
              <a:t>Click to edit Master title style</a:t>
            </a:r>
            <a:endParaRPr lang="en-GB" dirty="0"/>
          </a:p>
        </p:txBody>
      </p:sp>
      <p:sp>
        <p:nvSpPr>
          <p:cNvPr id="3" name="Subtitle 2"/>
          <p:cNvSpPr>
            <a:spLocks noGrp="1"/>
          </p:cNvSpPr>
          <p:nvPr>
            <p:ph type="subTitle" idx="1" hasCustomPrompt="1"/>
          </p:nvPr>
        </p:nvSpPr>
        <p:spPr>
          <a:xfrm>
            <a:off x="972000" y="4305600"/>
            <a:ext cx="5616000" cy="410400"/>
          </a:xfrm>
          <a:prstGeom prst="rect">
            <a:avLst/>
          </a:prstGeom>
        </p:spPr>
        <p:txBody>
          <a:bodyPr>
            <a:noAutofit/>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430" y="1764084"/>
            <a:ext cx="1469814" cy="900000"/>
          </a:xfrm>
          <a:prstGeom prst="rect">
            <a:avLst/>
          </a:prstGeom>
        </p:spPr>
      </p:pic>
      <p:sp>
        <p:nvSpPr>
          <p:cNvPr id="6" name="Footer Placeholder 1"/>
          <p:cNvSpPr>
            <a:spLocks noGrp="1"/>
          </p:cNvSpPr>
          <p:nvPr>
            <p:ph type="ftr" sz="quarter" idx="3"/>
          </p:nvPr>
        </p:nvSpPr>
        <p:spPr>
          <a:xfrm>
            <a:off x="1116335" y="6340475"/>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2019 – All rights reserved</a:t>
            </a:r>
            <a:endParaRPr lang="fr-FR" dirty="0"/>
          </a:p>
        </p:txBody>
      </p:sp>
    </p:spTree>
    <p:extLst>
      <p:ext uri="{BB962C8B-B14F-4D97-AF65-F5344CB8AC3E}">
        <p14:creationId xmlns:p14="http://schemas.microsoft.com/office/powerpoint/2010/main" val="35464753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ransparent colour for picture background">
    <p:spTree>
      <p:nvGrpSpPr>
        <p:cNvPr id="1" name=""/>
        <p:cNvGrpSpPr/>
        <p:nvPr/>
      </p:nvGrpSpPr>
      <p:grpSpPr>
        <a:xfrm>
          <a:off x="0" y="0"/>
          <a:ext cx="0" cy="0"/>
          <a:chOff x="0" y="0"/>
          <a:chExt cx="0" cy="0"/>
        </a:xfrm>
      </p:grpSpPr>
      <p:sp>
        <p:nvSpPr>
          <p:cNvPr id="5" name="Freeform 4"/>
          <p:cNvSpPr/>
          <p:nvPr userDrawn="1"/>
        </p:nvSpPr>
        <p:spPr>
          <a:xfrm>
            <a:off x="-28576" y="1146412"/>
            <a:ext cx="7806519" cy="3712191"/>
          </a:xfrm>
          <a:custGeom>
            <a:avLst/>
            <a:gdLst>
              <a:gd name="connsiteX0" fmla="*/ 0 w 7806519"/>
              <a:gd name="connsiteY0" fmla="*/ 0 h 3712191"/>
              <a:gd name="connsiteX1" fmla="*/ 7806519 w 7806519"/>
              <a:gd name="connsiteY1" fmla="*/ 0 h 3712191"/>
              <a:gd name="connsiteX2" fmla="*/ 6564573 w 7806519"/>
              <a:gd name="connsiteY2" fmla="*/ 3712191 h 3712191"/>
              <a:gd name="connsiteX3" fmla="*/ 13648 w 7806519"/>
              <a:gd name="connsiteY3" fmla="*/ 3712191 h 3712191"/>
              <a:gd name="connsiteX4" fmla="*/ 0 w 7806519"/>
              <a:gd name="connsiteY4" fmla="*/ 0 h 3712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6519" h="3712191">
                <a:moveTo>
                  <a:pt x="0" y="0"/>
                </a:moveTo>
                <a:lnTo>
                  <a:pt x="7806519" y="0"/>
                </a:lnTo>
                <a:lnTo>
                  <a:pt x="6564573" y="3712191"/>
                </a:lnTo>
                <a:lnTo>
                  <a:pt x="13648" y="3712191"/>
                </a:lnTo>
                <a:cubicBezTo>
                  <a:pt x="9099" y="2474794"/>
                  <a:pt x="4549" y="1237397"/>
                  <a:pt x="0" y="0"/>
                </a:cubicBezTo>
                <a:close/>
              </a:path>
            </a:pathLst>
          </a:cu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972000" y="2772000"/>
            <a:ext cx="5616000" cy="1512000"/>
          </a:xfrm>
          <a:prstGeom prst="rect">
            <a:avLst/>
          </a:prstGeom>
        </p:spPr>
        <p:txBody>
          <a:bodyPr>
            <a:noAutofit/>
          </a:bodyPr>
          <a:lstStyle>
            <a:lvl1pPr>
              <a:defRPr sz="3200" i="0"/>
            </a:lvl1pPr>
          </a:lstStyle>
          <a:p>
            <a:r>
              <a:rPr lang="en-US" dirty="0"/>
              <a:t>Click to edit Master title style - Blue element with transparence for full picture background</a:t>
            </a:r>
            <a:br>
              <a:rPr lang="en-US" dirty="0"/>
            </a:br>
            <a:endParaRPr lang="en-GB" dirty="0"/>
          </a:p>
        </p:txBody>
      </p:sp>
      <p:sp>
        <p:nvSpPr>
          <p:cNvPr id="3" name="Subtitle 2"/>
          <p:cNvSpPr>
            <a:spLocks noGrp="1"/>
          </p:cNvSpPr>
          <p:nvPr>
            <p:ph type="subTitle" idx="1" hasCustomPrompt="1"/>
          </p:nvPr>
        </p:nvSpPr>
        <p:spPr>
          <a:xfrm>
            <a:off x="972000" y="4305600"/>
            <a:ext cx="5616000" cy="410400"/>
          </a:xfrm>
          <a:prstGeom prst="rect">
            <a:avLst/>
          </a:prstGeom>
        </p:spPr>
        <p:txBody>
          <a:bodyPr>
            <a:noAutofit/>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430" y="1764084"/>
            <a:ext cx="1469814" cy="900000"/>
          </a:xfrm>
          <a:prstGeom prst="rect">
            <a:avLst/>
          </a:prstGeom>
        </p:spPr>
      </p:pic>
      <p:sp>
        <p:nvSpPr>
          <p:cNvPr id="6" name="Footer Placeholder 1"/>
          <p:cNvSpPr>
            <a:spLocks noGrp="1"/>
          </p:cNvSpPr>
          <p:nvPr>
            <p:ph type="ftr" sz="quarter" idx="3"/>
          </p:nvPr>
        </p:nvSpPr>
        <p:spPr>
          <a:xfrm>
            <a:off x="1116335" y="6340475"/>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2019 – All rights reserved</a:t>
            </a:r>
            <a:endParaRPr lang="fr-FR" dirty="0"/>
          </a:p>
        </p:txBody>
      </p:sp>
    </p:spTree>
    <p:extLst>
      <p:ext uri="{BB962C8B-B14F-4D97-AF65-F5344CB8AC3E}">
        <p14:creationId xmlns:p14="http://schemas.microsoft.com/office/powerpoint/2010/main" val="34249825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ntroduction presenta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5" name="Picture Placeholder 4"/>
          <p:cNvSpPr>
            <a:spLocks noGrp="1"/>
          </p:cNvSpPr>
          <p:nvPr>
            <p:ph type="pic" sz="quarter" idx="11"/>
          </p:nvPr>
        </p:nvSpPr>
        <p:spPr>
          <a:xfrm>
            <a:off x="0" y="0"/>
            <a:ext cx="5580063" cy="6851424"/>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51424">
                <a:moveTo>
                  <a:pt x="0" y="0"/>
                </a:moveTo>
                <a:lnTo>
                  <a:pt x="5580063" y="0"/>
                </a:lnTo>
                <a:lnTo>
                  <a:pt x="3402920" y="6851424"/>
                </a:lnTo>
                <a:lnTo>
                  <a:pt x="0" y="6840538"/>
                </a:lnTo>
                <a:lnTo>
                  <a:pt x="0" y="0"/>
                </a:lnTo>
                <a:close/>
              </a:path>
            </a:pathLst>
          </a:custGeom>
        </p:spPr>
        <p:txBody>
          <a:bodyPr/>
          <a:lstStyle/>
          <a:p>
            <a:endParaRPr lang="en-GB"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
        <p:nvSpPr>
          <p:cNvPr id="7" name="Text Placeholder 6"/>
          <p:cNvSpPr>
            <a:spLocks noGrp="1"/>
          </p:cNvSpPr>
          <p:nvPr>
            <p:ph type="body" sz="quarter" idx="12"/>
          </p:nvPr>
        </p:nvSpPr>
        <p:spPr>
          <a:xfrm>
            <a:off x="5148783" y="2339355"/>
            <a:ext cx="5822950" cy="2305050"/>
          </a:xfrm>
        </p:spPr>
        <p:txBody>
          <a:bodyPr/>
          <a:lstStyle>
            <a:lvl1pPr>
              <a:defRPr sz="4000">
                <a:solidFill>
                  <a:schemeClr val="tx2"/>
                </a:solidFill>
              </a:defRPr>
            </a:lvl1pPr>
            <a:lvl2pPr>
              <a:defRPr b="0"/>
            </a:lvl2pPr>
          </a:lstStyle>
          <a:p>
            <a:pPr lvl="0"/>
            <a:r>
              <a:rPr lang="en-US" dirty="0"/>
              <a:t>Click to edit Master text styles</a:t>
            </a:r>
          </a:p>
          <a:p>
            <a:pPr lvl="1"/>
            <a:r>
              <a:rPr lang="en-US" dirty="0"/>
              <a:t>Second level</a:t>
            </a:r>
          </a:p>
        </p:txBody>
      </p:sp>
      <p:sp>
        <p:nvSpPr>
          <p:cNvPr id="10"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2018 – All rights reserved</a:t>
            </a:r>
            <a:endParaRPr lang="fr-FR" dirty="0"/>
          </a:p>
        </p:txBody>
      </p:sp>
    </p:spTree>
    <p:extLst>
      <p:ext uri="{BB962C8B-B14F-4D97-AF65-F5344CB8AC3E}">
        <p14:creationId xmlns:p14="http://schemas.microsoft.com/office/powerpoint/2010/main" val="116544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icture white logo">
    <p:spTree>
      <p:nvGrpSpPr>
        <p:cNvPr id="1" name=""/>
        <p:cNvGrpSpPr/>
        <p:nvPr/>
      </p:nvGrpSpPr>
      <p:grpSpPr>
        <a:xfrm>
          <a:off x="0" y="0"/>
          <a:ext cx="0" cy="0"/>
          <a:chOff x="0" y="0"/>
          <a:chExt cx="0" cy="0"/>
        </a:xfrm>
      </p:grpSpPr>
      <p:sp>
        <p:nvSpPr>
          <p:cNvPr id="2" name="Title 1"/>
          <p:cNvSpPr>
            <a:spLocks noGrp="1"/>
          </p:cNvSpPr>
          <p:nvPr>
            <p:ph type="title"/>
          </p:nvPr>
        </p:nvSpPr>
        <p:spPr>
          <a:xfrm>
            <a:off x="936316" y="1992412"/>
            <a:ext cx="10297144" cy="1139825"/>
          </a:xfrm>
        </p:spPr>
        <p:txBody>
          <a:bodyPr/>
          <a:lstStyle>
            <a:lvl1pPr algn="ctr">
              <a:defRPr b="0">
                <a:solidFill>
                  <a:schemeClr val="bg2"/>
                </a:solidFill>
              </a:defRPr>
            </a:lvl1p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sp>
        <p:nvSpPr>
          <p:cNvPr id="5"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2"/>
                </a:solidFill>
              </a:defRPr>
            </a:lvl1pPr>
          </a:lstStyle>
          <a:p>
            <a:r>
              <a:rPr lang="en-US" dirty="0"/>
              <a:t>© HL Display 2017 – All rights reserved</a:t>
            </a:r>
            <a:endParaRPr lang="fr-FR" dirty="0"/>
          </a:p>
        </p:txBody>
      </p:sp>
    </p:spTree>
    <p:extLst>
      <p:ext uri="{BB962C8B-B14F-4D97-AF65-F5344CB8AC3E}">
        <p14:creationId xmlns:p14="http://schemas.microsoft.com/office/powerpoint/2010/main" val="15835337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tandard page">
    <p:spTree>
      <p:nvGrpSpPr>
        <p:cNvPr id="1" name=""/>
        <p:cNvGrpSpPr/>
        <p:nvPr/>
      </p:nvGrpSpPr>
      <p:grpSpPr>
        <a:xfrm>
          <a:off x="0" y="0"/>
          <a:ext cx="0" cy="0"/>
          <a:chOff x="0" y="0"/>
          <a:chExt cx="0" cy="0"/>
        </a:xfrm>
      </p:grpSpPr>
      <p:sp>
        <p:nvSpPr>
          <p:cNvPr id="2" name="Title 1"/>
          <p:cNvSpPr>
            <a:spLocks noGrp="1"/>
          </p:cNvSpPr>
          <p:nvPr>
            <p:ph type="title"/>
          </p:nvPr>
        </p:nvSpPr>
        <p:spPr>
          <a:xfrm>
            <a:off x="972319" y="408236"/>
            <a:ext cx="10297144" cy="1139825"/>
          </a:xfrm>
        </p:spPr>
        <p:txBody>
          <a:bodyPr/>
          <a:lstStyle/>
          <a:p>
            <a:r>
              <a:rPr lang="en-US" dirty="0"/>
              <a:t>Click to edit Master title style</a:t>
            </a:r>
            <a:endParaRPr lang="en-GB" dirty="0"/>
          </a:p>
        </p:txBody>
      </p:sp>
      <p:sp>
        <p:nvSpPr>
          <p:cNvPr id="3" name="Slide Number Placeholder 2"/>
          <p:cNvSpPr>
            <a:spLocks noGrp="1"/>
          </p:cNvSpPr>
          <p:nvPr>
            <p:ph type="sldNum" sz="quarter" idx="10"/>
          </p:nvPr>
        </p:nvSpPr>
        <p:spPr>
          <a:xfrm>
            <a:off x="468263" y="6369099"/>
            <a:ext cx="503287" cy="363538"/>
          </a:xfrm>
        </p:spPr>
        <p:txBody>
          <a:bodyPr/>
          <a:lstStyle/>
          <a:p>
            <a:fld id="{C864BB8D-94B4-466C-94BF-D114C83BF951}" type="slidenum">
              <a:rPr lang="en-GB" smtClean="0"/>
              <a:pPr/>
              <a:t>‹#›</a:t>
            </a:fld>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
        <p:nvSpPr>
          <p:cNvPr id="7" name="Text Placeholder 6"/>
          <p:cNvSpPr>
            <a:spLocks noGrp="1"/>
          </p:cNvSpPr>
          <p:nvPr>
            <p:ph type="body" sz="quarter" idx="11"/>
          </p:nvPr>
        </p:nvSpPr>
        <p:spPr>
          <a:xfrm>
            <a:off x="971550" y="2001600"/>
            <a:ext cx="10297913" cy="3959671"/>
          </a:xfrm>
        </p:spPr>
        <p:txBody>
          <a:bodyPr/>
          <a:lstStyle>
            <a:lvl2pPr marL="174625" indent="-174625">
              <a:defRPr b="0"/>
            </a:lvl2pPr>
            <a:lvl3pPr marL="446088" indent="-182563">
              <a:defRPr/>
            </a:lvl3pPr>
          </a:lstStyle>
          <a:p>
            <a:pPr lvl="0"/>
            <a:r>
              <a:rPr lang="en-US" dirty="0"/>
              <a:t>Click to edit Master text styles</a:t>
            </a:r>
          </a:p>
          <a:p>
            <a:pPr lvl="1"/>
            <a:r>
              <a:rPr lang="en-US" dirty="0"/>
              <a:t>Second level</a:t>
            </a:r>
          </a:p>
          <a:p>
            <a:pPr lvl="2"/>
            <a:r>
              <a:rPr lang="en-US" dirty="0"/>
              <a:t>Third level</a:t>
            </a:r>
          </a:p>
        </p:txBody>
      </p:sp>
      <p:sp>
        <p:nvSpPr>
          <p:cNvPr id="9"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26149838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lose ups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4" name="Picture Placeholder 4"/>
          <p:cNvSpPr>
            <a:spLocks noGrp="1"/>
          </p:cNvSpPr>
          <p:nvPr>
            <p:ph type="pic" sz="quarter" idx="12"/>
          </p:nvPr>
        </p:nvSpPr>
        <p:spPr>
          <a:xfrm>
            <a:off x="5051684" y="1680210"/>
            <a:ext cx="3444632" cy="3180218"/>
          </a:xfrm>
        </p:spPr>
        <p:txBody>
          <a:bodyPr/>
          <a:lstStyle/>
          <a:p>
            <a:endParaRPr lang="fr-FR"/>
          </a:p>
        </p:txBody>
      </p:sp>
      <p:sp>
        <p:nvSpPr>
          <p:cNvPr id="5" name="Picture Placeholder 4"/>
          <p:cNvSpPr>
            <a:spLocks noGrp="1"/>
          </p:cNvSpPr>
          <p:nvPr>
            <p:ph type="pic" sz="quarter" idx="13"/>
          </p:nvPr>
        </p:nvSpPr>
        <p:spPr>
          <a:xfrm>
            <a:off x="8725143" y="1680210"/>
            <a:ext cx="3444632" cy="3180218"/>
          </a:xfrm>
        </p:spPr>
        <p:txBody>
          <a:bodyPr/>
          <a:lstStyle/>
          <a:p>
            <a:endParaRPr lang="fr-FR"/>
          </a:p>
        </p:txBody>
      </p:sp>
      <p:sp>
        <p:nvSpPr>
          <p:cNvPr id="6" name="Text Placeholder 15"/>
          <p:cNvSpPr>
            <a:spLocks noGrp="1"/>
          </p:cNvSpPr>
          <p:nvPr>
            <p:ph type="body" sz="quarter" idx="17"/>
          </p:nvPr>
        </p:nvSpPr>
        <p:spPr>
          <a:xfrm>
            <a:off x="1188343" y="5076230"/>
            <a:ext cx="3634482" cy="360263"/>
          </a:xfrm>
        </p:spPr>
        <p:txBody>
          <a:bodyPr>
            <a:noAutofit/>
          </a:bodyPr>
          <a:lstStyle>
            <a:lvl1pPr>
              <a:defRPr sz="1600"/>
            </a:lvl1pPr>
          </a:lstStyle>
          <a:p>
            <a:pPr lvl="0"/>
            <a:r>
              <a:rPr lang="en-US" dirty="0"/>
              <a:t>Edit Master text styles</a:t>
            </a:r>
          </a:p>
        </p:txBody>
      </p:sp>
      <p:sp>
        <p:nvSpPr>
          <p:cNvPr id="7" name="Text Placeholder 15"/>
          <p:cNvSpPr>
            <a:spLocks noGrp="1"/>
          </p:cNvSpPr>
          <p:nvPr>
            <p:ph type="body" sz="quarter" idx="18"/>
          </p:nvPr>
        </p:nvSpPr>
        <p:spPr>
          <a:xfrm>
            <a:off x="5042822" y="5076230"/>
            <a:ext cx="3444907" cy="360263"/>
          </a:xfrm>
        </p:spPr>
        <p:txBody>
          <a:bodyPr>
            <a:noAutofit/>
          </a:bodyPr>
          <a:lstStyle>
            <a:lvl1pPr>
              <a:defRPr sz="1600"/>
            </a:lvl1pPr>
          </a:lstStyle>
          <a:p>
            <a:pPr lvl="0"/>
            <a:r>
              <a:rPr lang="en-US" dirty="0"/>
              <a:t>Edit Master text styles</a:t>
            </a:r>
          </a:p>
        </p:txBody>
      </p:sp>
      <p:sp>
        <p:nvSpPr>
          <p:cNvPr id="8" name="Text Placeholder 15"/>
          <p:cNvSpPr>
            <a:spLocks noGrp="1"/>
          </p:cNvSpPr>
          <p:nvPr>
            <p:ph type="body" sz="quarter" idx="19"/>
          </p:nvPr>
        </p:nvSpPr>
        <p:spPr>
          <a:xfrm>
            <a:off x="8707694" y="5076230"/>
            <a:ext cx="3444907" cy="360263"/>
          </a:xfrm>
        </p:spPr>
        <p:txBody>
          <a:bodyPr>
            <a:noAutofit/>
          </a:bodyPr>
          <a:lstStyle>
            <a:lvl1pPr>
              <a:defRPr sz="1600"/>
            </a:lvl1pPr>
          </a:lstStyle>
          <a:p>
            <a:pPr lvl="0"/>
            <a:r>
              <a:rPr lang="en-US" dirty="0"/>
              <a:t>Edit Master text styles</a:t>
            </a:r>
          </a:p>
        </p:txBody>
      </p:sp>
      <p:sp>
        <p:nvSpPr>
          <p:cNvPr id="9" name="Picture Placeholder 28"/>
          <p:cNvSpPr>
            <a:spLocks noGrp="1"/>
          </p:cNvSpPr>
          <p:nvPr>
            <p:ph type="pic" sz="quarter" idx="20"/>
          </p:nvPr>
        </p:nvSpPr>
        <p:spPr>
          <a:xfrm>
            <a:off x="1239053" y="1680210"/>
            <a:ext cx="3583772" cy="3161274"/>
          </a:xfrm>
          <a:custGeom>
            <a:avLst/>
            <a:gdLst>
              <a:gd name="connsiteX0" fmla="*/ 0 w 3444875"/>
              <a:gd name="connsiteY0" fmla="*/ 3149699 h 3149699"/>
              <a:gd name="connsiteX1" fmla="*/ 787425 w 3444875"/>
              <a:gd name="connsiteY1" fmla="*/ 0 h 3149699"/>
              <a:gd name="connsiteX2" fmla="*/ 3444875 w 3444875"/>
              <a:gd name="connsiteY2" fmla="*/ 0 h 3149699"/>
              <a:gd name="connsiteX3" fmla="*/ 2657450 w 3444875"/>
              <a:gd name="connsiteY3" fmla="*/ 3149699 h 3149699"/>
              <a:gd name="connsiteX4" fmla="*/ 0 w 3444875"/>
              <a:gd name="connsiteY4" fmla="*/ 3149699 h 3149699"/>
              <a:gd name="connsiteX0" fmla="*/ 0 w 3444875"/>
              <a:gd name="connsiteY0" fmla="*/ 3149699 h 3161274"/>
              <a:gd name="connsiteX1" fmla="*/ 787425 w 3444875"/>
              <a:gd name="connsiteY1" fmla="*/ 0 h 3161274"/>
              <a:gd name="connsiteX2" fmla="*/ 3444875 w 3444875"/>
              <a:gd name="connsiteY2" fmla="*/ 0 h 3161274"/>
              <a:gd name="connsiteX3" fmla="*/ 3375081 w 3444875"/>
              <a:gd name="connsiteY3" fmla="*/ 3161274 h 3161274"/>
              <a:gd name="connsiteX4" fmla="*/ 0 w 3444875"/>
              <a:gd name="connsiteY4" fmla="*/ 3149699 h 3161274"/>
              <a:gd name="connsiteX0" fmla="*/ 0 w 3444875"/>
              <a:gd name="connsiteY0" fmla="*/ 3149699 h 3161274"/>
              <a:gd name="connsiteX1" fmla="*/ 787425 w 3444875"/>
              <a:gd name="connsiteY1" fmla="*/ 0 h 3161274"/>
              <a:gd name="connsiteX2" fmla="*/ 3444875 w 3444875"/>
              <a:gd name="connsiteY2" fmla="*/ 0 h 3161274"/>
              <a:gd name="connsiteX3" fmla="*/ 3432955 w 3444875"/>
              <a:gd name="connsiteY3" fmla="*/ 3161274 h 3161274"/>
              <a:gd name="connsiteX4" fmla="*/ 0 w 3444875"/>
              <a:gd name="connsiteY4" fmla="*/ 3149699 h 3161274"/>
              <a:gd name="connsiteX0" fmla="*/ 0 w 3583772"/>
              <a:gd name="connsiteY0" fmla="*/ 3161274 h 3161274"/>
              <a:gd name="connsiteX1" fmla="*/ 926322 w 3583772"/>
              <a:gd name="connsiteY1" fmla="*/ 0 h 3161274"/>
              <a:gd name="connsiteX2" fmla="*/ 3583772 w 3583772"/>
              <a:gd name="connsiteY2" fmla="*/ 0 h 3161274"/>
              <a:gd name="connsiteX3" fmla="*/ 3571852 w 3583772"/>
              <a:gd name="connsiteY3" fmla="*/ 3161274 h 3161274"/>
              <a:gd name="connsiteX4" fmla="*/ 0 w 3583772"/>
              <a:gd name="connsiteY4" fmla="*/ 3161274 h 3161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772" h="3161274">
                <a:moveTo>
                  <a:pt x="0" y="3161274"/>
                </a:moveTo>
                <a:lnTo>
                  <a:pt x="926322" y="0"/>
                </a:lnTo>
                <a:lnTo>
                  <a:pt x="3583772" y="0"/>
                </a:lnTo>
                <a:cubicBezTo>
                  <a:pt x="3579799" y="1053758"/>
                  <a:pt x="3575825" y="2107516"/>
                  <a:pt x="3571852" y="3161274"/>
                </a:cubicBezTo>
                <a:lnTo>
                  <a:pt x="0" y="3161274"/>
                </a:lnTo>
                <a:close/>
              </a:path>
            </a:pathLst>
          </a:custGeom>
          <a:noFill/>
        </p:spPr>
        <p:txBody>
          <a:bodyPr/>
          <a:lstStyle/>
          <a:p>
            <a:endParaRPr lang="fr-FR"/>
          </a:p>
        </p:txBody>
      </p:sp>
      <p:sp>
        <p:nvSpPr>
          <p:cNvPr id="11"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2018 – All rights reserved</a:t>
            </a:r>
            <a:endParaRPr lang="fr-FR" dirty="0"/>
          </a:p>
        </p:txBody>
      </p:sp>
    </p:spTree>
    <p:extLst>
      <p:ext uri="{BB962C8B-B14F-4D97-AF65-F5344CB8AC3E}">
        <p14:creationId xmlns:p14="http://schemas.microsoft.com/office/powerpoint/2010/main" val="7385444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 columns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7" name="Content Placeholder 6"/>
          <p:cNvSpPr>
            <a:spLocks noGrp="1"/>
          </p:cNvSpPr>
          <p:nvPr>
            <p:ph sz="quarter" idx="11"/>
          </p:nvPr>
        </p:nvSpPr>
        <p:spPr>
          <a:xfrm>
            <a:off x="972319" y="1692077"/>
            <a:ext cx="4680520" cy="3888432"/>
          </a:xfrm>
        </p:spPr>
        <p:txBody>
          <a:bodyPr/>
          <a:lstStyle>
            <a:lvl2pPr>
              <a:defRPr b="0"/>
            </a:lvl2pPr>
          </a:lstStyle>
          <a:p>
            <a:pPr lvl="0"/>
            <a:r>
              <a:rPr lang="en-US" dirty="0"/>
              <a:t>Click to edit Master text styles</a:t>
            </a:r>
          </a:p>
          <a:p>
            <a:pPr lvl="1"/>
            <a:r>
              <a:rPr lang="en-US" dirty="0"/>
              <a:t>Second level</a:t>
            </a:r>
          </a:p>
          <a:p>
            <a:pPr lvl="2"/>
            <a:r>
              <a:rPr lang="en-US" dirty="0"/>
              <a:t>Third level</a:t>
            </a:r>
          </a:p>
        </p:txBody>
      </p:sp>
      <p:sp>
        <p:nvSpPr>
          <p:cNvPr id="9" name="Content Placeholder 8"/>
          <p:cNvSpPr>
            <a:spLocks noGrp="1"/>
          </p:cNvSpPr>
          <p:nvPr>
            <p:ph sz="quarter" idx="12"/>
          </p:nvPr>
        </p:nvSpPr>
        <p:spPr>
          <a:xfrm>
            <a:off x="6228903" y="1692077"/>
            <a:ext cx="5040312" cy="3888234"/>
          </a:xfrm>
        </p:spPr>
        <p:txBody>
          <a:bodyPr/>
          <a:lstStyle>
            <a:lvl2pPr>
              <a:defRPr b="0"/>
            </a:lvl2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155" y="5904252"/>
            <a:ext cx="885348" cy="540353"/>
          </a:xfrm>
          <a:prstGeom prst="rect">
            <a:avLst/>
          </a:prstGeom>
        </p:spPr>
      </p:pic>
      <p:sp>
        <p:nvSpPr>
          <p:cNvPr id="10"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20539117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hapter p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0165" y="1908101"/>
            <a:ext cx="10589444" cy="995809"/>
          </a:xfrm>
        </p:spPr>
        <p:txBody>
          <a:bodyPr>
            <a:noAutofit/>
          </a:bodyPr>
          <a:lstStyle>
            <a:lvl1pPr algn="ctr">
              <a:defRPr sz="5400">
                <a:solidFill>
                  <a:schemeClr val="bg2"/>
                </a:solidFill>
              </a:defRPr>
            </a:lvl1pPr>
          </a:lstStyle>
          <a:p>
            <a:r>
              <a:rPr lang="en-US" dirty="0"/>
              <a:t>Click to edit Master title style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864BB8D-94B4-466C-94BF-D114C83BF951}" type="slidenum">
              <a:rPr lang="en-GB" smtClean="0"/>
              <a:pPr/>
              <a:t>‹#›</a:t>
            </a:fld>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000" y="5904000"/>
            <a:ext cx="881889" cy="540000"/>
          </a:xfrm>
          <a:prstGeom prst="rect">
            <a:avLst/>
          </a:prstGeom>
        </p:spPr>
      </p:pic>
      <p:sp>
        <p:nvSpPr>
          <p:cNvPr id="7"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40353845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ramed picture + coloured slide">
    <p:bg>
      <p:bgPr>
        <a:solidFill>
          <a:schemeClr val="tx2"/>
        </a:solidFill>
        <a:effectLst/>
      </p:bgPr>
    </p:bg>
    <p:spTree>
      <p:nvGrpSpPr>
        <p:cNvPr id="1" name=""/>
        <p:cNvGrpSpPr/>
        <p:nvPr/>
      </p:nvGrpSpPr>
      <p:grpSpPr>
        <a:xfrm>
          <a:off x="0" y="0"/>
          <a:ext cx="0" cy="0"/>
          <a:chOff x="0" y="0"/>
          <a:chExt cx="0" cy="0"/>
        </a:xfrm>
      </p:grpSpPr>
      <p:sp>
        <p:nvSpPr>
          <p:cNvPr id="7" name="Picture Placeholder 4"/>
          <p:cNvSpPr>
            <a:spLocks noGrp="1"/>
          </p:cNvSpPr>
          <p:nvPr>
            <p:ph type="pic" sz="quarter" idx="11"/>
          </p:nvPr>
        </p:nvSpPr>
        <p:spPr>
          <a:xfrm>
            <a:off x="0" y="0"/>
            <a:ext cx="5580063" cy="6851424"/>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51424">
                <a:moveTo>
                  <a:pt x="0" y="0"/>
                </a:moveTo>
                <a:lnTo>
                  <a:pt x="5580063" y="0"/>
                </a:lnTo>
                <a:lnTo>
                  <a:pt x="3402920" y="6851424"/>
                </a:lnTo>
                <a:lnTo>
                  <a:pt x="0" y="6840538"/>
                </a:lnTo>
                <a:lnTo>
                  <a:pt x="0" y="0"/>
                </a:lnTo>
                <a:close/>
              </a:path>
            </a:pathLst>
          </a:custGeom>
        </p:spPr>
        <p:txBody>
          <a:bodyPr/>
          <a:lstStyle>
            <a:lvl1pPr>
              <a:defRPr>
                <a:solidFill>
                  <a:schemeClr val="bg1"/>
                </a:solidFill>
              </a:defRPr>
            </a:lvl1pPr>
          </a:lstStyle>
          <a:p>
            <a:endParaRPr lang="en-GB" dirty="0"/>
          </a:p>
        </p:txBody>
      </p:sp>
      <p:sp>
        <p:nvSpPr>
          <p:cNvPr id="2" name="Title 1"/>
          <p:cNvSpPr>
            <a:spLocks noGrp="1"/>
          </p:cNvSpPr>
          <p:nvPr>
            <p:ph type="title"/>
          </p:nvPr>
        </p:nvSpPr>
        <p:spPr>
          <a:xfrm>
            <a:off x="5724847" y="1980109"/>
            <a:ext cx="5654762" cy="2940025"/>
          </a:xfrm>
        </p:spPr>
        <p:txBody>
          <a:bodyPr>
            <a:noAutofit/>
          </a:bodyPr>
          <a:lstStyle>
            <a:lvl1pPr algn="ctr">
              <a:defRPr sz="4000">
                <a:solidFill>
                  <a:schemeClr val="bg2"/>
                </a:solidFill>
              </a:defRPr>
            </a:lvl1pPr>
          </a:lstStyle>
          <a:p>
            <a:r>
              <a:rPr lang="en-US" dirty="0"/>
              <a:t>Click to edit Master title style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864BB8D-94B4-466C-94BF-D114C83BF951}" type="slidenum">
              <a:rPr lang="en-GB" smtClean="0"/>
              <a:pPr/>
              <a:t>‹#›</a:t>
            </a:fld>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000" y="5904000"/>
            <a:ext cx="881889" cy="540000"/>
          </a:xfrm>
          <a:prstGeom prst="rect">
            <a:avLst/>
          </a:prstGeom>
        </p:spPr>
      </p:pic>
      <p:sp>
        <p:nvSpPr>
          <p:cNvPr id="8"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28858884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loured 5th element and background picture">
    <p:bg>
      <p:bgPr>
        <a:solidFill>
          <a:schemeClr val="tx2"/>
        </a:solidFill>
        <a:effectLst/>
      </p:bgPr>
    </p:bg>
    <p:spTree>
      <p:nvGrpSpPr>
        <p:cNvPr id="1" name=""/>
        <p:cNvGrpSpPr/>
        <p:nvPr/>
      </p:nvGrpSpPr>
      <p:grpSpPr>
        <a:xfrm>
          <a:off x="0" y="0"/>
          <a:ext cx="0" cy="0"/>
          <a:chOff x="0" y="0"/>
          <a:chExt cx="0" cy="0"/>
        </a:xfrm>
      </p:grpSpPr>
      <p:sp>
        <p:nvSpPr>
          <p:cNvPr id="7" name="Picture Placeholder 4"/>
          <p:cNvSpPr>
            <a:spLocks noGrp="1"/>
          </p:cNvSpPr>
          <p:nvPr>
            <p:ph type="pic" sz="quarter" idx="11"/>
          </p:nvPr>
        </p:nvSpPr>
        <p:spPr>
          <a:xfrm>
            <a:off x="0" y="0"/>
            <a:ext cx="5580063" cy="6851424"/>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51424">
                <a:moveTo>
                  <a:pt x="0" y="0"/>
                </a:moveTo>
                <a:lnTo>
                  <a:pt x="5580063" y="0"/>
                </a:lnTo>
                <a:lnTo>
                  <a:pt x="3402920" y="6851424"/>
                </a:lnTo>
                <a:lnTo>
                  <a:pt x="0" y="6840538"/>
                </a:lnTo>
                <a:lnTo>
                  <a:pt x="0" y="0"/>
                </a:lnTo>
                <a:close/>
              </a:path>
            </a:pathLst>
          </a:custGeom>
        </p:spPr>
        <p:txBody>
          <a:bodyPr/>
          <a:lstStyle/>
          <a:p>
            <a:endParaRPr lang="en-GB" dirty="0"/>
          </a:p>
        </p:txBody>
      </p:sp>
      <p:sp>
        <p:nvSpPr>
          <p:cNvPr id="2" name="Title 1"/>
          <p:cNvSpPr>
            <a:spLocks noGrp="1"/>
          </p:cNvSpPr>
          <p:nvPr>
            <p:ph type="title"/>
          </p:nvPr>
        </p:nvSpPr>
        <p:spPr>
          <a:xfrm>
            <a:off x="8206989" y="2484165"/>
            <a:ext cx="3566530" cy="2940025"/>
          </a:xfrm>
        </p:spPr>
        <p:txBody>
          <a:bodyPr>
            <a:noAutofit/>
          </a:bodyPr>
          <a:lstStyle>
            <a:lvl1pPr algn="r">
              <a:defRPr sz="4000">
                <a:solidFill>
                  <a:schemeClr val="bg2"/>
                </a:solidFill>
              </a:defRPr>
            </a:lvl1pPr>
          </a:lstStyle>
          <a:p>
            <a:r>
              <a:rPr lang="en-US" dirty="0"/>
              <a:t>Click to edit Master title style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864BB8D-94B4-466C-94BF-D114C83BF951}" type="slidenum">
              <a:rPr lang="en-GB" smtClean="0"/>
              <a:pPr/>
              <a:t>‹#›</a:t>
            </a:fld>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000" y="5904000"/>
            <a:ext cx="881889" cy="540000"/>
          </a:xfrm>
          <a:prstGeom prst="rect">
            <a:avLst/>
          </a:prstGeom>
        </p:spPr>
      </p:pic>
      <p:sp>
        <p:nvSpPr>
          <p:cNvPr id="4" name="Text Placeholder 3"/>
          <p:cNvSpPr>
            <a:spLocks noGrp="1"/>
          </p:cNvSpPr>
          <p:nvPr>
            <p:ph type="body" sz="quarter" idx="13"/>
          </p:nvPr>
        </p:nvSpPr>
        <p:spPr>
          <a:xfrm>
            <a:off x="467742" y="467941"/>
            <a:ext cx="2880841" cy="4608512"/>
          </a:xfrm>
        </p:spPr>
        <p:txBody>
          <a:bodyPr/>
          <a:lstStyle>
            <a:lvl1pPr>
              <a:defRPr sz="4000">
                <a:solidFill>
                  <a:schemeClr val="bg2"/>
                </a:solidFill>
              </a:defRPr>
            </a:lvl1pPr>
          </a:lstStyle>
          <a:p>
            <a:pPr lvl="0"/>
            <a:r>
              <a:rPr lang="en-US" dirty="0"/>
              <a:t>Edit Master text styles</a:t>
            </a:r>
          </a:p>
        </p:txBody>
      </p:sp>
      <p:sp>
        <p:nvSpPr>
          <p:cNvPr id="8"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2018 – All rights reserved</a:t>
            </a:r>
            <a:endParaRPr lang="fr-FR" dirty="0"/>
          </a:p>
        </p:txBody>
      </p:sp>
    </p:spTree>
    <p:extLst>
      <p:ext uri="{BB962C8B-B14F-4D97-AF65-F5344CB8AC3E}">
        <p14:creationId xmlns:p14="http://schemas.microsoft.com/office/powerpoint/2010/main" val="10002918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ank you  Layou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68363" y="1992412"/>
            <a:ext cx="9433048" cy="2291953"/>
          </a:xfrm>
        </p:spPr>
        <p:txBody>
          <a:bodyPr>
            <a:noAutofit/>
          </a:bodyPr>
          <a:lstStyle>
            <a:lvl1pPr algn="ctr">
              <a:defRPr sz="7200" b="0">
                <a:solidFill>
                  <a:schemeClr val="bg2"/>
                </a:solidFill>
              </a:defRPr>
            </a:lvl1pPr>
          </a:lstStyle>
          <a:p>
            <a:r>
              <a:rPr lang="en-US" dirty="0"/>
              <a:t>Thank you!</a:t>
            </a:r>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6000" y="5904000"/>
            <a:ext cx="881889" cy="540000"/>
          </a:xfrm>
          <a:prstGeom prst="rect">
            <a:avLst/>
          </a:prstGeom>
        </p:spPr>
      </p:pic>
      <p:grpSp>
        <p:nvGrpSpPr>
          <p:cNvPr id="6" name="Group 5">
            <a:extLst>
              <a:ext uri="{FF2B5EF4-FFF2-40B4-BE49-F238E27FC236}">
                <a16:creationId xmlns:a16="http://schemas.microsoft.com/office/drawing/2014/main" id="{571369E9-7576-4844-9AF1-4091A3CD6707}"/>
              </a:ext>
            </a:extLst>
          </p:cNvPr>
          <p:cNvGrpSpPr/>
          <p:nvPr userDrawn="1"/>
        </p:nvGrpSpPr>
        <p:grpSpPr>
          <a:xfrm>
            <a:off x="540271" y="5138376"/>
            <a:ext cx="6985350" cy="1152127"/>
            <a:chOff x="540271" y="5138376"/>
            <a:chExt cx="6985350" cy="1152127"/>
          </a:xfrm>
        </p:grpSpPr>
        <p:pic>
          <p:nvPicPr>
            <p:cNvPr id="11" name="Picture 10">
              <a:extLst>
                <a:ext uri="{FF2B5EF4-FFF2-40B4-BE49-F238E27FC236}">
                  <a16:creationId xmlns:a16="http://schemas.microsoft.com/office/drawing/2014/main" id="{5EDDA73C-C73A-4652-A24E-E83FF11427C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890" b="31479"/>
            <a:stretch/>
          </p:blipFill>
          <p:spPr>
            <a:xfrm>
              <a:off x="2160798" y="5138376"/>
              <a:ext cx="1799307" cy="1152127"/>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36615" y="5336009"/>
              <a:ext cx="1830986" cy="878185"/>
            </a:xfrm>
            <a:prstGeom prst="rect">
              <a:avLst/>
            </a:prstGeom>
          </p:spPr>
        </p:pic>
        <p:pic>
          <p:nvPicPr>
            <p:cNvPr id="19" name="Picture 18"/>
            <p:cNvPicPr>
              <a:picLocks noChangeAspect="1"/>
            </p:cNvPicPr>
            <p:nvPr userDrawn="1"/>
          </p:nvPicPr>
          <p:blipFill rotWithShape="1">
            <a:blip r:embed="rId5" cstate="print">
              <a:extLst>
                <a:ext uri="{28A0092B-C50C-407E-A947-70E740481C1C}">
                  <a14:useLocalDpi xmlns:a14="http://schemas.microsoft.com/office/drawing/2010/main" val="0"/>
                </a:ext>
              </a:extLst>
            </a:blip>
            <a:srcRect t="72634" b="13682"/>
            <a:stretch/>
          </p:blipFill>
          <p:spPr>
            <a:xfrm>
              <a:off x="5724847" y="5508501"/>
              <a:ext cx="1800774" cy="532756"/>
            </a:xfrm>
            <a:prstGeom prst="rect">
              <a:avLst/>
            </a:prstGeom>
          </p:spPr>
        </p:pic>
        <p:pic>
          <p:nvPicPr>
            <p:cNvPr id="13" name="Picture 12">
              <a:extLst>
                <a:ext uri="{FF2B5EF4-FFF2-40B4-BE49-F238E27FC236}">
                  <a16:creationId xmlns:a16="http://schemas.microsoft.com/office/drawing/2014/main" id="{90512660-082C-42CB-A19F-B134F2B00D7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8257" b="57669"/>
            <a:stretch/>
          </p:blipFill>
          <p:spPr>
            <a:xfrm>
              <a:off x="540271" y="5334196"/>
              <a:ext cx="1799307" cy="936104"/>
            </a:xfrm>
            <a:prstGeom prst="rect">
              <a:avLst/>
            </a:prstGeom>
          </p:spPr>
        </p:pic>
      </p:grpSp>
    </p:spTree>
    <p:extLst>
      <p:ext uri="{BB962C8B-B14F-4D97-AF65-F5344CB8AC3E}">
        <p14:creationId xmlns:p14="http://schemas.microsoft.com/office/powerpoint/2010/main" val="27251798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Chapter page">
    <p:bg>
      <p:bgPr>
        <a:solidFill>
          <a:schemeClr val="tx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4488D4-CD72-4342-818C-A7B16A1ED3CC}"/>
              </a:ext>
            </a:extLst>
          </p:cNvPr>
          <p:cNvGrpSpPr/>
          <p:nvPr userDrawn="1"/>
        </p:nvGrpSpPr>
        <p:grpSpPr>
          <a:xfrm>
            <a:off x="1150205" y="1940353"/>
            <a:ext cx="9869364" cy="2570196"/>
            <a:chOff x="1150205" y="1940353"/>
            <a:chExt cx="9869364" cy="2570196"/>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106" y="1940353"/>
              <a:ext cx="2469563" cy="1512169"/>
            </a:xfrm>
            <a:prstGeom prst="rect">
              <a:avLst/>
            </a:prstGeom>
          </p:spPr>
        </p:pic>
        <p:sp>
          <p:nvSpPr>
            <p:cNvPr id="8" name="Title 1">
              <a:extLst>
                <a:ext uri="{FF2B5EF4-FFF2-40B4-BE49-F238E27FC236}">
                  <a16:creationId xmlns:a16="http://schemas.microsoft.com/office/drawing/2014/main" id="{03FCC5F1-E6C4-4992-A8CA-064E596743BA}"/>
                </a:ext>
              </a:extLst>
            </p:cNvPr>
            <p:cNvSpPr txBox="1">
              <a:spLocks/>
            </p:cNvSpPr>
            <p:nvPr userDrawn="1"/>
          </p:nvSpPr>
          <p:spPr>
            <a:xfrm>
              <a:off x="1150205" y="3574445"/>
              <a:ext cx="9869364" cy="936104"/>
            </a:xfrm>
            <a:prstGeom prst="rect">
              <a:avLst/>
            </a:prstGeom>
          </p:spPr>
          <p:txBody>
            <a:bodyPr vert="horz" lIns="91440" tIns="45720" rIns="91440" bIns="45720" rtlCol="0" anchor="t">
              <a:noAutofit/>
            </a:bodyPr>
            <a:lstStyle>
              <a:lvl1pPr algn="ctr" defTabSz="914400" rtl="0" eaLnBrk="1" latinLnBrk="0" hangingPunct="1">
                <a:spcBef>
                  <a:spcPct val="0"/>
                </a:spcBef>
                <a:buNone/>
                <a:defRPr sz="5400" kern="1200" spc="-130" baseline="0">
                  <a:solidFill>
                    <a:schemeClr val="bg2"/>
                  </a:solidFill>
                  <a:latin typeface="Arial" pitchFamily="34" charset="0"/>
                  <a:ea typeface="+mj-ea"/>
                  <a:cs typeface="Arial" pitchFamily="34" charset="0"/>
                </a:defRPr>
              </a:lvl1pPr>
            </a:lstStyle>
            <a:p>
              <a:pPr fontAlgn="auto">
                <a:spcAft>
                  <a:spcPts val="0"/>
                </a:spcAft>
              </a:pPr>
              <a:r>
                <a:rPr lang="en-US" sz="4400" dirty="0">
                  <a:solidFill>
                    <a:schemeClr val="accent2"/>
                  </a:solidFill>
                </a:rPr>
                <a:t>The better </a:t>
              </a:r>
              <a:r>
                <a:rPr lang="en-US" sz="4400" dirty="0"/>
                <a:t>shopping experience</a:t>
              </a:r>
              <a:endParaRPr lang="en-GB" sz="4400" dirty="0"/>
            </a:p>
          </p:txBody>
        </p:sp>
      </p:grpSp>
    </p:spTree>
    <p:extLst>
      <p:ext uri="{BB962C8B-B14F-4D97-AF65-F5344CB8AC3E}">
        <p14:creationId xmlns:p14="http://schemas.microsoft.com/office/powerpoint/2010/main" val="39297209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Chapter page">
    <p:bg>
      <p:bgPr>
        <a:solidFill>
          <a:schemeClr val="bg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571ECAF-F4EB-4754-ABB7-776B0AAB29B8}"/>
              </a:ext>
            </a:extLst>
          </p:cNvPr>
          <p:cNvGrpSpPr/>
          <p:nvPr userDrawn="1"/>
        </p:nvGrpSpPr>
        <p:grpSpPr>
          <a:xfrm>
            <a:off x="790165" y="1943897"/>
            <a:ext cx="10589444" cy="2628500"/>
            <a:chOff x="790165" y="1943897"/>
            <a:chExt cx="10589444" cy="2628500"/>
          </a:xfrm>
        </p:grpSpPr>
        <p:pic>
          <p:nvPicPr>
            <p:cNvPr id="4" name="Picture 3">
              <a:extLst>
                <a:ext uri="{FF2B5EF4-FFF2-40B4-BE49-F238E27FC236}">
                  <a16:creationId xmlns:a16="http://schemas.microsoft.com/office/drawing/2014/main" id="{4DB854F6-348C-4276-9E6E-C646FC6F5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5058" y="1943897"/>
              <a:ext cx="2499659" cy="1528060"/>
            </a:xfrm>
            <a:prstGeom prst="rect">
              <a:avLst/>
            </a:prstGeom>
          </p:spPr>
        </p:pic>
        <p:sp>
          <p:nvSpPr>
            <p:cNvPr id="5" name="Title 1">
              <a:extLst>
                <a:ext uri="{FF2B5EF4-FFF2-40B4-BE49-F238E27FC236}">
                  <a16:creationId xmlns:a16="http://schemas.microsoft.com/office/drawing/2014/main" id="{656804A1-34B7-43F1-9302-DB91D0E3C5E5}"/>
                </a:ext>
              </a:extLst>
            </p:cNvPr>
            <p:cNvSpPr txBox="1">
              <a:spLocks/>
            </p:cNvSpPr>
            <p:nvPr userDrawn="1"/>
          </p:nvSpPr>
          <p:spPr>
            <a:xfrm>
              <a:off x="790165" y="3576588"/>
              <a:ext cx="10589444" cy="995809"/>
            </a:xfrm>
            <a:prstGeom prst="rect">
              <a:avLst/>
            </a:prstGeom>
          </p:spPr>
          <p:txBody>
            <a:bodyPr vert="horz" lIns="91440" tIns="45720" rIns="91440" bIns="45720" rtlCol="0" anchor="t">
              <a:noAutofit/>
            </a:bodyPr>
            <a:lstStyle>
              <a:lvl1pPr algn="ctr" defTabSz="914400" rtl="0" eaLnBrk="1" latinLnBrk="0" hangingPunct="1">
                <a:spcBef>
                  <a:spcPct val="0"/>
                </a:spcBef>
                <a:buNone/>
                <a:defRPr sz="5400" kern="1200" spc="-130" baseline="0">
                  <a:solidFill>
                    <a:schemeClr val="bg2"/>
                  </a:solidFill>
                  <a:latin typeface="Arial" pitchFamily="34" charset="0"/>
                  <a:ea typeface="+mj-ea"/>
                  <a:cs typeface="Arial" pitchFamily="34" charset="0"/>
                </a:defRPr>
              </a:lvl1pPr>
            </a:lstStyle>
            <a:p>
              <a:pPr fontAlgn="auto">
                <a:spcAft>
                  <a:spcPts val="0"/>
                </a:spcAft>
              </a:pPr>
              <a:r>
                <a:rPr lang="en-US" sz="4400" dirty="0">
                  <a:solidFill>
                    <a:schemeClr val="accent2"/>
                  </a:solidFill>
                </a:rPr>
                <a:t>The better </a:t>
              </a:r>
              <a:r>
                <a:rPr lang="en-US" sz="4400" dirty="0">
                  <a:solidFill>
                    <a:schemeClr val="tx2"/>
                  </a:solidFill>
                </a:rPr>
                <a:t>shopping experience</a:t>
              </a:r>
              <a:endParaRPr lang="en-GB" sz="4400" dirty="0">
                <a:solidFill>
                  <a:schemeClr val="tx2"/>
                </a:solidFill>
              </a:endParaRPr>
            </a:p>
          </p:txBody>
        </p:sp>
      </p:grpSp>
    </p:spTree>
    <p:extLst>
      <p:ext uri="{BB962C8B-B14F-4D97-AF65-F5344CB8AC3E}">
        <p14:creationId xmlns:p14="http://schemas.microsoft.com/office/powerpoint/2010/main" val="37598246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013" y="1584"/>
          <a:ext cx="2011" cy="1583"/>
        </p:xfrm>
        <a:graphic>
          <a:graphicData uri="http://schemas.openxmlformats.org/presentationml/2006/ole">
            <mc:AlternateContent xmlns:mc="http://schemas.openxmlformats.org/markup-compatibility/2006">
              <mc:Choice xmlns:v="urn:schemas-microsoft-com:vml" Requires="v">
                <p:oleObj spid="_x0000_s2050"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013" y="1584"/>
                        <a:ext cx="2011" cy="1583"/>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sz="1995"/>
            </a:lvl1pPr>
          </a:lstStyle>
          <a:p>
            <a:r>
              <a:rPr lang="en-US" dirty="0"/>
              <a:t>Click to edit Master title style</a:t>
            </a:r>
            <a:endParaRPr lang="en-GB" dirty="0"/>
          </a:p>
        </p:txBody>
      </p:sp>
      <p:sp>
        <p:nvSpPr>
          <p:cNvPr id="5" name="Rectangle 15"/>
          <p:cNvSpPr>
            <a:spLocks noChangeArrowheads="1"/>
          </p:cNvSpPr>
          <p:nvPr/>
        </p:nvSpPr>
        <p:spPr bwMode="gray">
          <a:xfrm>
            <a:off x="10817812" y="6460524"/>
            <a:ext cx="760485" cy="167847"/>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hangingPunct="0">
              <a:lnSpc>
                <a:spcPct val="100000"/>
              </a:lnSpc>
            </a:pPr>
            <a:fld id="{2306E996-13B1-4F09-8F6B-3AC86B81501F}" type="slidenum">
              <a:rPr lang="en-GB" sz="1097" smtClean="0">
                <a:solidFill>
                  <a:srgbClr val="9BBB59"/>
                </a:solidFill>
                <a:cs typeface="Arial" charset="0"/>
              </a:rPr>
              <a:pPr algn="r" eaLnBrk="0" hangingPunct="0">
                <a:lnSpc>
                  <a:spcPct val="100000"/>
                </a:lnSpc>
              </a:pPr>
              <a:t>‹#›</a:t>
            </a:fld>
            <a:endParaRPr lang="en-GB" sz="1097" dirty="0">
              <a:solidFill>
                <a:srgbClr val="9BBB59"/>
              </a:solidFill>
              <a:cs typeface="Arial" charset="0"/>
            </a:endParaRPr>
          </a:p>
        </p:txBody>
      </p:sp>
      <p:sp>
        <p:nvSpPr>
          <p:cNvPr id="6" name="Rectangle 15"/>
          <p:cNvSpPr>
            <a:spLocks noChangeArrowheads="1"/>
          </p:cNvSpPr>
          <p:nvPr userDrawn="1"/>
        </p:nvSpPr>
        <p:spPr bwMode="gray">
          <a:xfrm>
            <a:off x="10817812" y="6460524"/>
            <a:ext cx="760485" cy="167847"/>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eaLnBrk="0" hangingPunct="0">
              <a:lnSpc>
                <a:spcPct val="100000"/>
              </a:lnSpc>
            </a:pPr>
            <a:fld id="{2306E996-13B1-4F09-8F6B-3AC86B81501F}" type="slidenum">
              <a:rPr lang="en-GB" sz="1097" smtClean="0">
                <a:solidFill>
                  <a:prstClr val="white"/>
                </a:solidFill>
                <a:cs typeface="Arial" charset="0"/>
              </a:rPr>
              <a:pPr algn="r" eaLnBrk="0" hangingPunct="0">
                <a:lnSpc>
                  <a:spcPct val="100000"/>
                </a:lnSpc>
              </a:pPr>
              <a:t>‹#›</a:t>
            </a:fld>
            <a:endParaRPr lang="en-GB" sz="1097" dirty="0">
              <a:solidFill>
                <a:prstClr val="white"/>
              </a:solidFill>
              <a:cs typeface="Arial" charset="0"/>
            </a:endParaRPr>
          </a:p>
        </p:txBody>
      </p:sp>
    </p:spTree>
    <p:extLst>
      <p:ext uri="{BB962C8B-B14F-4D97-AF65-F5344CB8AC3E}">
        <p14:creationId xmlns:p14="http://schemas.microsoft.com/office/powerpoint/2010/main" val="46174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Layou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8363" y="1992412"/>
            <a:ext cx="9433048" cy="2291953"/>
          </a:xfrm>
        </p:spPr>
        <p:txBody>
          <a:bodyPr>
            <a:noAutofit/>
          </a:bodyPr>
          <a:lstStyle>
            <a:lvl1pPr algn="ctr">
              <a:defRPr sz="9600" b="1">
                <a:solidFill>
                  <a:schemeClr val="bg2"/>
                </a:solidFill>
              </a:defRPr>
            </a:lvl1pPr>
          </a:lstStyle>
          <a:p>
            <a:r>
              <a:rPr lang="en-US" dirty="0"/>
              <a:t>Click to edit Master title style</a:t>
            </a:r>
            <a:endParaRPr lang="en-GB"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sp>
        <p:nvSpPr>
          <p:cNvPr id="7" name="Text Placeholder 6"/>
          <p:cNvSpPr>
            <a:spLocks noGrp="1"/>
          </p:cNvSpPr>
          <p:nvPr>
            <p:ph type="body" sz="quarter" idx="10"/>
          </p:nvPr>
        </p:nvSpPr>
        <p:spPr>
          <a:xfrm>
            <a:off x="468957" y="6156127"/>
            <a:ext cx="4895850" cy="287873"/>
          </a:xfrm>
        </p:spPr>
        <p:txBody>
          <a:bodyPr>
            <a:normAutofit/>
          </a:bodyPr>
          <a:lstStyle>
            <a:lvl1pPr>
              <a:defRPr sz="1300">
                <a:solidFill>
                  <a:schemeClr val="bg2"/>
                </a:solidFill>
              </a:defRPr>
            </a:lvl1pPr>
          </a:lstStyle>
          <a:p>
            <a:pPr lvl="0"/>
            <a:r>
              <a:rPr lang="en-US" dirty="0"/>
              <a:t>Click to edit Master text styles</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20591" y="5278388"/>
            <a:ext cx="1830986" cy="878185"/>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764407" y="5295815"/>
            <a:ext cx="1584176" cy="878185"/>
          </a:xfrm>
          <a:prstGeom prst="rect">
            <a:avLst/>
          </a:prstGeom>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24247" y="5167007"/>
            <a:ext cx="1584176" cy="878185"/>
          </a:xfrm>
          <a:prstGeom prst="rect">
            <a:avLst/>
          </a:prstGeom>
        </p:spPr>
      </p:pic>
      <p:pic>
        <p:nvPicPr>
          <p:cNvPr id="13" name="Picture 12"/>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439618" y="5213799"/>
            <a:ext cx="1941413" cy="1006918"/>
          </a:xfrm>
          <a:prstGeom prst="rect">
            <a:avLst/>
          </a:prstGeom>
        </p:spPr>
      </p:pic>
    </p:spTree>
    <p:extLst>
      <p:ext uri="{BB962C8B-B14F-4D97-AF65-F5344CB8AC3E}">
        <p14:creationId xmlns:p14="http://schemas.microsoft.com/office/powerpoint/2010/main" val="25487720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ntroduction presenta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5" name="Picture Placeholder 4"/>
          <p:cNvSpPr>
            <a:spLocks noGrp="1"/>
          </p:cNvSpPr>
          <p:nvPr>
            <p:ph type="pic" sz="quarter" idx="11"/>
          </p:nvPr>
        </p:nvSpPr>
        <p:spPr>
          <a:xfrm>
            <a:off x="0" y="0"/>
            <a:ext cx="5580063" cy="6851424"/>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51424">
                <a:moveTo>
                  <a:pt x="0" y="0"/>
                </a:moveTo>
                <a:lnTo>
                  <a:pt x="5580063" y="0"/>
                </a:lnTo>
                <a:lnTo>
                  <a:pt x="3402920" y="6851424"/>
                </a:lnTo>
                <a:lnTo>
                  <a:pt x="0" y="6840538"/>
                </a:lnTo>
                <a:lnTo>
                  <a:pt x="0" y="0"/>
                </a:lnTo>
                <a:close/>
              </a:path>
            </a:pathLst>
          </a:custGeom>
        </p:spPr>
        <p:txBody>
          <a:bodyPr/>
          <a:lstStyle/>
          <a:p>
            <a:endParaRPr lang="en-GB"/>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44155" y="5904252"/>
            <a:ext cx="885348" cy="540353"/>
          </a:xfrm>
          <a:prstGeom prst="rect">
            <a:avLst/>
          </a:prstGeom>
        </p:spPr>
      </p:pic>
      <p:sp>
        <p:nvSpPr>
          <p:cNvPr id="7" name="Text Placeholder 6"/>
          <p:cNvSpPr>
            <a:spLocks noGrp="1"/>
          </p:cNvSpPr>
          <p:nvPr>
            <p:ph type="body" sz="quarter" idx="12"/>
          </p:nvPr>
        </p:nvSpPr>
        <p:spPr>
          <a:xfrm>
            <a:off x="5148783" y="2339355"/>
            <a:ext cx="5822950" cy="2305050"/>
          </a:xfrm>
        </p:spPr>
        <p:txBody>
          <a:bodyPr/>
          <a:lstStyle>
            <a:lvl1pPr>
              <a:defRPr sz="4000">
                <a:solidFill>
                  <a:schemeClr val="tx2"/>
                </a:solidFill>
              </a:defRPr>
            </a:lvl1pPr>
            <a:lvl2pPr>
              <a:defRPr b="0"/>
            </a:lvl2pPr>
          </a:lstStyle>
          <a:p>
            <a:pPr lvl="0"/>
            <a:r>
              <a:rPr lang="en-US"/>
              <a:t>Click to edit Master text styles</a:t>
            </a:r>
          </a:p>
          <a:p>
            <a:pPr lvl="1"/>
            <a:r>
              <a:rPr lang="en-US"/>
              <a:t>Second level</a:t>
            </a:r>
          </a:p>
        </p:txBody>
      </p:sp>
      <p:sp>
        <p:nvSpPr>
          <p:cNvPr id="10"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2017 – All rights reserved</a:t>
            </a:r>
            <a:endParaRPr lang="fr-FR"/>
          </a:p>
        </p:txBody>
      </p:sp>
    </p:spTree>
    <p:extLst>
      <p:ext uri="{BB962C8B-B14F-4D97-AF65-F5344CB8AC3E}">
        <p14:creationId xmlns:p14="http://schemas.microsoft.com/office/powerpoint/2010/main" val="13786980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tandard page">
    <p:spTree>
      <p:nvGrpSpPr>
        <p:cNvPr id="1" name=""/>
        <p:cNvGrpSpPr/>
        <p:nvPr/>
      </p:nvGrpSpPr>
      <p:grpSpPr>
        <a:xfrm>
          <a:off x="0" y="0"/>
          <a:ext cx="0" cy="0"/>
          <a:chOff x="0" y="0"/>
          <a:chExt cx="0" cy="0"/>
        </a:xfrm>
      </p:grpSpPr>
      <p:sp>
        <p:nvSpPr>
          <p:cNvPr id="2" name="Title 1"/>
          <p:cNvSpPr>
            <a:spLocks noGrp="1"/>
          </p:cNvSpPr>
          <p:nvPr>
            <p:ph type="title"/>
          </p:nvPr>
        </p:nvSpPr>
        <p:spPr>
          <a:xfrm>
            <a:off x="972319" y="408236"/>
            <a:ext cx="10297144" cy="1139825"/>
          </a:xfrm>
        </p:spPr>
        <p:txBody>
          <a:bodyPr/>
          <a:lstStyle/>
          <a:p>
            <a:r>
              <a:rPr lang="en-US"/>
              <a:t>Click to edit Master title style</a:t>
            </a:r>
            <a:endParaRPr lang="en-GB"/>
          </a:p>
        </p:txBody>
      </p:sp>
      <p:sp>
        <p:nvSpPr>
          <p:cNvPr id="3" name="Slide Number Placeholder 2"/>
          <p:cNvSpPr>
            <a:spLocks noGrp="1"/>
          </p:cNvSpPr>
          <p:nvPr>
            <p:ph type="sldNum" sz="quarter" idx="10"/>
          </p:nvPr>
        </p:nvSpPr>
        <p:spPr>
          <a:xfrm>
            <a:off x="468263" y="6369099"/>
            <a:ext cx="503287" cy="363538"/>
          </a:xfrm>
        </p:spPr>
        <p:txBody>
          <a:bodyPr/>
          <a:lstStyle/>
          <a:p>
            <a:fld id="{C864BB8D-94B4-466C-94BF-D114C83BF951}" type="slidenum">
              <a:rPr lang="en-GB" smtClean="0"/>
              <a:pPr/>
              <a:t>‹#›</a:t>
            </a:fld>
            <a:endParaRPr lang="en-GB"/>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44155" y="5904252"/>
            <a:ext cx="885348" cy="540353"/>
          </a:xfrm>
          <a:prstGeom prst="rect">
            <a:avLst/>
          </a:prstGeom>
        </p:spPr>
      </p:pic>
      <p:sp>
        <p:nvSpPr>
          <p:cNvPr id="7" name="Text Placeholder 6"/>
          <p:cNvSpPr>
            <a:spLocks noGrp="1"/>
          </p:cNvSpPr>
          <p:nvPr>
            <p:ph type="body" sz="quarter" idx="11"/>
          </p:nvPr>
        </p:nvSpPr>
        <p:spPr>
          <a:xfrm>
            <a:off x="971550" y="2001600"/>
            <a:ext cx="10297913" cy="3959671"/>
          </a:xfrm>
        </p:spPr>
        <p:txBody>
          <a:bodyPr/>
          <a:lstStyle>
            <a:lvl2pPr marL="174625" indent="-174625">
              <a:defRPr b="0"/>
            </a:lvl2pPr>
            <a:lvl3pPr marL="446088" indent="-182563">
              <a:defRPr/>
            </a:lvl3pPr>
          </a:lstStyle>
          <a:p>
            <a:pPr lvl="0"/>
            <a:r>
              <a:rPr lang="en-US"/>
              <a:t>Click to edit Master text styles</a:t>
            </a:r>
          </a:p>
          <a:p>
            <a:pPr lvl="1"/>
            <a:r>
              <a:rPr lang="en-US"/>
              <a:t>Second level</a:t>
            </a:r>
          </a:p>
          <a:p>
            <a:pPr lvl="2"/>
            <a:r>
              <a:rPr lang="en-US"/>
              <a:t>Third level</a:t>
            </a:r>
          </a:p>
        </p:txBody>
      </p:sp>
      <p:sp>
        <p:nvSpPr>
          <p:cNvPr id="9"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2017 – All rights reserved</a:t>
            </a:r>
            <a:endParaRPr lang="fr-FR"/>
          </a:p>
        </p:txBody>
      </p:sp>
    </p:spTree>
    <p:extLst>
      <p:ext uri="{BB962C8B-B14F-4D97-AF65-F5344CB8AC3E}">
        <p14:creationId xmlns:p14="http://schemas.microsoft.com/office/powerpoint/2010/main" val="20698880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lose ups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4" name="Picture Placeholder 4"/>
          <p:cNvSpPr>
            <a:spLocks noGrp="1"/>
          </p:cNvSpPr>
          <p:nvPr>
            <p:ph type="pic" sz="quarter" idx="12"/>
          </p:nvPr>
        </p:nvSpPr>
        <p:spPr>
          <a:xfrm>
            <a:off x="5051684" y="1680210"/>
            <a:ext cx="3444632" cy="3180218"/>
          </a:xfrm>
        </p:spPr>
        <p:txBody>
          <a:bodyPr/>
          <a:lstStyle/>
          <a:p>
            <a:endParaRPr lang="fr-FR"/>
          </a:p>
        </p:txBody>
      </p:sp>
      <p:sp>
        <p:nvSpPr>
          <p:cNvPr id="5" name="Picture Placeholder 4"/>
          <p:cNvSpPr>
            <a:spLocks noGrp="1"/>
          </p:cNvSpPr>
          <p:nvPr>
            <p:ph type="pic" sz="quarter" idx="13"/>
          </p:nvPr>
        </p:nvSpPr>
        <p:spPr>
          <a:xfrm>
            <a:off x="8725143" y="1680210"/>
            <a:ext cx="3444632" cy="3180218"/>
          </a:xfrm>
        </p:spPr>
        <p:txBody>
          <a:bodyPr/>
          <a:lstStyle/>
          <a:p>
            <a:endParaRPr lang="fr-FR"/>
          </a:p>
        </p:txBody>
      </p:sp>
      <p:sp>
        <p:nvSpPr>
          <p:cNvPr id="6" name="Text Placeholder 15"/>
          <p:cNvSpPr>
            <a:spLocks noGrp="1"/>
          </p:cNvSpPr>
          <p:nvPr>
            <p:ph type="body" sz="quarter" idx="17"/>
          </p:nvPr>
        </p:nvSpPr>
        <p:spPr>
          <a:xfrm>
            <a:off x="1188343" y="5076230"/>
            <a:ext cx="3634482" cy="360263"/>
          </a:xfrm>
        </p:spPr>
        <p:txBody>
          <a:bodyPr>
            <a:noAutofit/>
          </a:bodyPr>
          <a:lstStyle>
            <a:lvl1pPr>
              <a:defRPr sz="1600"/>
            </a:lvl1pPr>
          </a:lstStyle>
          <a:p>
            <a:pPr lvl="0"/>
            <a:r>
              <a:rPr lang="en-US"/>
              <a:t>Edit Master text styles</a:t>
            </a:r>
          </a:p>
        </p:txBody>
      </p:sp>
      <p:sp>
        <p:nvSpPr>
          <p:cNvPr id="7" name="Text Placeholder 15"/>
          <p:cNvSpPr>
            <a:spLocks noGrp="1"/>
          </p:cNvSpPr>
          <p:nvPr>
            <p:ph type="body" sz="quarter" idx="18"/>
          </p:nvPr>
        </p:nvSpPr>
        <p:spPr>
          <a:xfrm>
            <a:off x="5042822" y="5076230"/>
            <a:ext cx="3444907" cy="360263"/>
          </a:xfrm>
        </p:spPr>
        <p:txBody>
          <a:bodyPr>
            <a:noAutofit/>
          </a:bodyPr>
          <a:lstStyle>
            <a:lvl1pPr>
              <a:defRPr sz="1600"/>
            </a:lvl1pPr>
          </a:lstStyle>
          <a:p>
            <a:pPr lvl="0"/>
            <a:r>
              <a:rPr lang="en-US"/>
              <a:t>Edit Master text styles</a:t>
            </a:r>
          </a:p>
        </p:txBody>
      </p:sp>
      <p:sp>
        <p:nvSpPr>
          <p:cNvPr id="8" name="Text Placeholder 15"/>
          <p:cNvSpPr>
            <a:spLocks noGrp="1"/>
          </p:cNvSpPr>
          <p:nvPr>
            <p:ph type="body" sz="quarter" idx="19"/>
          </p:nvPr>
        </p:nvSpPr>
        <p:spPr>
          <a:xfrm>
            <a:off x="8707694" y="5076230"/>
            <a:ext cx="3444907" cy="360263"/>
          </a:xfrm>
        </p:spPr>
        <p:txBody>
          <a:bodyPr>
            <a:noAutofit/>
          </a:bodyPr>
          <a:lstStyle>
            <a:lvl1pPr>
              <a:defRPr sz="1600"/>
            </a:lvl1pPr>
          </a:lstStyle>
          <a:p>
            <a:pPr lvl="0"/>
            <a:r>
              <a:rPr lang="en-US"/>
              <a:t>Edit Master text styles</a:t>
            </a:r>
          </a:p>
        </p:txBody>
      </p:sp>
      <p:sp>
        <p:nvSpPr>
          <p:cNvPr id="9" name="Picture Placeholder 28"/>
          <p:cNvSpPr>
            <a:spLocks noGrp="1"/>
          </p:cNvSpPr>
          <p:nvPr>
            <p:ph type="pic" sz="quarter" idx="20"/>
          </p:nvPr>
        </p:nvSpPr>
        <p:spPr>
          <a:xfrm>
            <a:off x="1239053" y="1680210"/>
            <a:ext cx="3583772" cy="3161274"/>
          </a:xfrm>
          <a:custGeom>
            <a:avLst/>
            <a:gdLst>
              <a:gd name="connsiteX0" fmla="*/ 0 w 3444875"/>
              <a:gd name="connsiteY0" fmla="*/ 3149699 h 3149699"/>
              <a:gd name="connsiteX1" fmla="*/ 787425 w 3444875"/>
              <a:gd name="connsiteY1" fmla="*/ 0 h 3149699"/>
              <a:gd name="connsiteX2" fmla="*/ 3444875 w 3444875"/>
              <a:gd name="connsiteY2" fmla="*/ 0 h 3149699"/>
              <a:gd name="connsiteX3" fmla="*/ 2657450 w 3444875"/>
              <a:gd name="connsiteY3" fmla="*/ 3149699 h 3149699"/>
              <a:gd name="connsiteX4" fmla="*/ 0 w 3444875"/>
              <a:gd name="connsiteY4" fmla="*/ 3149699 h 3149699"/>
              <a:gd name="connsiteX0" fmla="*/ 0 w 3444875"/>
              <a:gd name="connsiteY0" fmla="*/ 3149699 h 3161274"/>
              <a:gd name="connsiteX1" fmla="*/ 787425 w 3444875"/>
              <a:gd name="connsiteY1" fmla="*/ 0 h 3161274"/>
              <a:gd name="connsiteX2" fmla="*/ 3444875 w 3444875"/>
              <a:gd name="connsiteY2" fmla="*/ 0 h 3161274"/>
              <a:gd name="connsiteX3" fmla="*/ 3375081 w 3444875"/>
              <a:gd name="connsiteY3" fmla="*/ 3161274 h 3161274"/>
              <a:gd name="connsiteX4" fmla="*/ 0 w 3444875"/>
              <a:gd name="connsiteY4" fmla="*/ 3149699 h 3161274"/>
              <a:gd name="connsiteX0" fmla="*/ 0 w 3444875"/>
              <a:gd name="connsiteY0" fmla="*/ 3149699 h 3161274"/>
              <a:gd name="connsiteX1" fmla="*/ 787425 w 3444875"/>
              <a:gd name="connsiteY1" fmla="*/ 0 h 3161274"/>
              <a:gd name="connsiteX2" fmla="*/ 3444875 w 3444875"/>
              <a:gd name="connsiteY2" fmla="*/ 0 h 3161274"/>
              <a:gd name="connsiteX3" fmla="*/ 3432955 w 3444875"/>
              <a:gd name="connsiteY3" fmla="*/ 3161274 h 3161274"/>
              <a:gd name="connsiteX4" fmla="*/ 0 w 3444875"/>
              <a:gd name="connsiteY4" fmla="*/ 3149699 h 3161274"/>
              <a:gd name="connsiteX0" fmla="*/ 0 w 3583772"/>
              <a:gd name="connsiteY0" fmla="*/ 3161274 h 3161274"/>
              <a:gd name="connsiteX1" fmla="*/ 926322 w 3583772"/>
              <a:gd name="connsiteY1" fmla="*/ 0 h 3161274"/>
              <a:gd name="connsiteX2" fmla="*/ 3583772 w 3583772"/>
              <a:gd name="connsiteY2" fmla="*/ 0 h 3161274"/>
              <a:gd name="connsiteX3" fmla="*/ 3571852 w 3583772"/>
              <a:gd name="connsiteY3" fmla="*/ 3161274 h 3161274"/>
              <a:gd name="connsiteX4" fmla="*/ 0 w 3583772"/>
              <a:gd name="connsiteY4" fmla="*/ 3161274 h 3161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772" h="3161274">
                <a:moveTo>
                  <a:pt x="0" y="3161274"/>
                </a:moveTo>
                <a:lnTo>
                  <a:pt x="926322" y="0"/>
                </a:lnTo>
                <a:lnTo>
                  <a:pt x="3583772" y="0"/>
                </a:lnTo>
                <a:cubicBezTo>
                  <a:pt x="3579799" y="1053758"/>
                  <a:pt x="3575825" y="2107516"/>
                  <a:pt x="3571852" y="3161274"/>
                </a:cubicBezTo>
                <a:lnTo>
                  <a:pt x="0" y="3161274"/>
                </a:lnTo>
                <a:close/>
              </a:path>
            </a:pathLst>
          </a:custGeom>
          <a:noFill/>
        </p:spPr>
        <p:txBody>
          <a:bodyPr/>
          <a:lstStyle/>
          <a:p>
            <a:endParaRPr lang="fr-FR"/>
          </a:p>
        </p:txBody>
      </p:sp>
      <p:sp>
        <p:nvSpPr>
          <p:cNvPr id="11"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2017 – All rights reserved</a:t>
            </a:r>
            <a:endParaRPr lang="fr-FR"/>
          </a:p>
        </p:txBody>
      </p:sp>
    </p:spTree>
    <p:extLst>
      <p:ext uri="{BB962C8B-B14F-4D97-AF65-F5344CB8AC3E}">
        <p14:creationId xmlns:p14="http://schemas.microsoft.com/office/powerpoint/2010/main" val="4095673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 columns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sp>
        <p:nvSpPr>
          <p:cNvPr id="7" name="Content Placeholder 6"/>
          <p:cNvSpPr>
            <a:spLocks noGrp="1"/>
          </p:cNvSpPr>
          <p:nvPr>
            <p:ph sz="quarter" idx="11"/>
          </p:nvPr>
        </p:nvSpPr>
        <p:spPr>
          <a:xfrm>
            <a:off x="972319" y="1692077"/>
            <a:ext cx="4680520" cy="3888432"/>
          </a:xfrm>
        </p:spPr>
        <p:txBody>
          <a:bodyPr/>
          <a:lstStyle>
            <a:lvl2pPr>
              <a:defRPr b="0"/>
            </a:lvl2pPr>
          </a:lstStyle>
          <a:p>
            <a:pPr lvl="0"/>
            <a:r>
              <a:rPr lang="en-US"/>
              <a:t>Click to edit Master text styles</a:t>
            </a:r>
          </a:p>
          <a:p>
            <a:pPr lvl="1"/>
            <a:r>
              <a:rPr lang="en-US"/>
              <a:t>Second level</a:t>
            </a:r>
          </a:p>
          <a:p>
            <a:pPr lvl="2"/>
            <a:r>
              <a:rPr lang="en-US"/>
              <a:t>Third level</a:t>
            </a:r>
          </a:p>
        </p:txBody>
      </p:sp>
      <p:sp>
        <p:nvSpPr>
          <p:cNvPr id="9" name="Content Placeholder 8"/>
          <p:cNvSpPr>
            <a:spLocks noGrp="1"/>
          </p:cNvSpPr>
          <p:nvPr>
            <p:ph sz="quarter" idx="12"/>
          </p:nvPr>
        </p:nvSpPr>
        <p:spPr>
          <a:xfrm>
            <a:off x="6228903" y="1692077"/>
            <a:ext cx="5040312" cy="3888234"/>
          </a:xfrm>
        </p:spPr>
        <p:txBody>
          <a:bodyPr/>
          <a:lstStyle>
            <a:lvl2pPr>
              <a:defRPr b="0"/>
            </a:lvl2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44155" y="5904252"/>
            <a:ext cx="885348" cy="540353"/>
          </a:xfrm>
          <a:prstGeom prst="rect">
            <a:avLst/>
          </a:prstGeom>
        </p:spPr>
      </p:pic>
      <p:sp>
        <p:nvSpPr>
          <p:cNvPr id="10"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2017 – All rights reserved</a:t>
            </a:r>
            <a:endParaRPr lang="fr-FR"/>
          </a:p>
        </p:txBody>
      </p:sp>
    </p:spTree>
    <p:extLst>
      <p:ext uri="{BB962C8B-B14F-4D97-AF65-F5344CB8AC3E}">
        <p14:creationId xmlns:p14="http://schemas.microsoft.com/office/powerpoint/2010/main" val="42859154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hapter p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0165" y="1908101"/>
            <a:ext cx="10589444" cy="995809"/>
          </a:xfrm>
        </p:spPr>
        <p:txBody>
          <a:bodyPr>
            <a:noAutofit/>
          </a:bodyPr>
          <a:lstStyle>
            <a:lvl1pPr algn="ctr">
              <a:defRPr sz="5400">
                <a:solidFill>
                  <a:schemeClr val="bg2"/>
                </a:solidFill>
              </a:defRPr>
            </a:lvl1p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864BB8D-94B4-466C-94BF-D114C83BF951}" type="slidenum">
              <a:rPr lang="en-GB" smtClean="0"/>
              <a:pPr/>
              <a:t>‹#›</a:t>
            </a:fld>
            <a:endParaRPr lang="en-GB"/>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sp>
        <p:nvSpPr>
          <p:cNvPr id="7"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2017 – All rights reserved</a:t>
            </a:r>
            <a:endParaRPr lang="fr-FR"/>
          </a:p>
        </p:txBody>
      </p:sp>
    </p:spTree>
    <p:extLst>
      <p:ext uri="{BB962C8B-B14F-4D97-AF65-F5344CB8AC3E}">
        <p14:creationId xmlns:p14="http://schemas.microsoft.com/office/powerpoint/2010/main" val="7473379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framed picture + coloured slide">
    <p:bg>
      <p:bgPr>
        <a:solidFill>
          <a:schemeClr val="tx2"/>
        </a:solidFill>
        <a:effectLst/>
      </p:bgPr>
    </p:bg>
    <p:spTree>
      <p:nvGrpSpPr>
        <p:cNvPr id="1" name=""/>
        <p:cNvGrpSpPr/>
        <p:nvPr/>
      </p:nvGrpSpPr>
      <p:grpSpPr>
        <a:xfrm>
          <a:off x="0" y="0"/>
          <a:ext cx="0" cy="0"/>
          <a:chOff x="0" y="0"/>
          <a:chExt cx="0" cy="0"/>
        </a:xfrm>
      </p:grpSpPr>
      <p:sp>
        <p:nvSpPr>
          <p:cNvPr id="7" name="Picture Placeholder 4"/>
          <p:cNvSpPr>
            <a:spLocks noGrp="1"/>
          </p:cNvSpPr>
          <p:nvPr>
            <p:ph type="pic" sz="quarter" idx="11"/>
          </p:nvPr>
        </p:nvSpPr>
        <p:spPr>
          <a:xfrm>
            <a:off x="0" y="0"/>
            <a:ext cx="5580063" cy="6851424"/>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51424">
                <a:moveTo>
                  <a:pt x="0" y="0"/>
                </a:moveTo>
                <a:lnTo>
                  <a:pt x="5580063" y="0"/>
                </a:lnTo>
                <a:lnTo>
                  <a:pt x="3402920" y="6851424"/>
                </a:lnTo>
                <a:lnTo>
                  <a:pt x="0" y="6840538"/>
                </a:lnTo>
                <a:lnTo>
                  <a:pt x="0" y="0"/>
                </a:lnTo>
                <a:close/>
              </a:path>
            </a:pathLst>
          </a:custGeom>
        </p:spPr>
        <p:txBody>
          <a:bodyPr/>
          <a:lstStyle>
            <a:lvl1pPr>
              <a:defRPr>
                <a:solidFill>
                  <a:schemeClr val="bg1"/>
                </a:solidFill>
              </a:defRPr>
            </a:lvl1pPr>
          </a:lstStyle>
          <a:p>
            <a:endParaRPr lang="en-GB"/>
          </a:p>
        </p:txBody>
      </p:sp>
      <p:sp>
        <p:nvSpPr>
          <p:cNvPr id="2" name="Title 1"/>
          <p:cNvSpPr>
            <a:spLocks noGrp="1"/>
          </p:cNvSpPr>
          <p:nvPr>
            <p:ph type="title"/>
          </p:nvPr>
        </p:nvSpPr>
        <p:spPr>
          <a:xfrm>
            <a:off x="5724847" y="1980109"/>
            <a:ext cx="5654762" cy="2940025"/>
          </a:xfrm>
        </p:spPr>
        <p:txBody>
          <a:bodyPr>
            <a:noAutofit/>
          </a:bodyPr>
          <a:lstStyle>
            <a:lvl1pPr algn="ctr">
              <a:defRPr sz="4000">
                <a:solidFill>
                  <a:schemeClr val="bg2"/>
                </a:solidFill>
              </a:defRPr>
            </a:lvl1p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864BB8D-94B4-466C-94BF-D114C83BF951}" type="slidenum">
              <a:rPr lang="en-GB" smtClean="0"/>
              <a:pPr/>
              <a:t>‹#›</a:t>
            </a:fld>
            <a:endParaRPr lang="en-GB"/>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sp>
        <p:nvSpPr>
          <p:cNvPr id="8"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2017 – All rights reserved</a:t>
            </a:r>
            <a:endParaRPr lang="fr-FR"/>
          </a:p>
        </p:txBody>
      </p:sp>
    </p:spTree>
    <p:extLst>
      <p:ext uri="{BB962C8B-B14F-4D97-AF65-F5344CB8AC3E}">
        <p14:creationId xmlns:p14="http://schemas.microsoft.com/office/powerpoint/2010/main" val="20541583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loured 5th element and background picture">
    <p:bg>
      <p:bgPr>
        <a:solidFill>
          <a:schemeClr val="tx2"/>
        </a:solidFill>
        <a:effectLst/>
      </p:bgPr>
    </p:bg>
    <p:spTree>
      <p:nvGrpSpPr>
        <p:cNvPr id="1" name=""/>
        <p:cNvGrpSpPr/>
        <p:nvPr/>
      </p:nvGrpSpPr>
      <p:grpSpPr>
        <a:xfrm>
          <a:off x="0" y="0"/>
          <a:ext cx="0" cy="0"/>
          <a:chOff x="0" y="0"/>
          <a:chExt cx="0" cy="0"/>
        </a:xfrm>
      </p:grpSpPr>
      <p:sp>
        <p:nvSpPr>
          <p:cNvPr id="7" name="Picture Placeholder 4"/>
          <p:cNvSpPr>
            <a:spLocks noGrp="1"/>
          </p:cNvSpPr>
          <p:nvPr>
            <p:ph type="pic" sz="quarter" idx="11"/>
          </p:nvPr>
        </p:nvSpPr>
        <p:spPr>
          <a:xfrm>
            <a:off x="0" y="0"/>
            <a:ext cx="5580063" cy="6851424"/>
          </a:xfrm>
          <a:custGeom>
            <a:avLst/>
            <a:gdLst>
              <a:gd name="connsiteX0" fmla="*/ 0 w 5580063"/>
              <a:gd name="connsiteY0" fmla="*/ 0 h 6840538"/>
              <a:gd name="connsiteX1" fmla="*/ 5580063 w 5580063"/>
              <a:gd name="connsiteY1" fmla="*/ 0 h 6840538"/>
              <a:gd name="connsiteX2" fmla="*/ 5580063 w 5580063"/>
              <a:gd name="connsiteY2" fmla="*/ 6840538 h 6840538"/>
              <a:gd name="connsiteX3" fmla="*/ 0 w 5580063"/>
              <a:gd name="connsiteY3" fmla="*/ 6840538 h 6840538"/>
              <a:gd name="connsiteX4" fmla="*/ 0 w 5580063"/>
              <a:gd name="connsiteY4" fmla="*/ 0 h 6840538"/>
              <a:gd name="connsiteX0" fmla="*/ 0 w 5580063"/>
              <a:gd name="connsiteY0" fmla="*/ 0 h 6840538"/>
              <a:gd name="connsiteX1" fmla="*/ 5580063 w 5580063"/>
              <a:gd name="connsiteY1" fmla="*/ 0 h 6840538"/>
              <a:gd name="connsiteX2" fmla="*/ 3130778 w 5580063"/>
              <a:gd name="connsiteY2" fmla="*/ 6840538 h 6840538"/>
              <a:gd name="connsiteX3" fmla="*/ 0 w 5580063"/>
              <a:gd name="connsiteY3" fmla="*/ 6840538 h 6840538"/>
              <a:gd name="connsiteX4" fmla="*/ 0 w 5580063"/>
              <a:gd name="connsiteY4" fmla="*/ 0 h 6840538"/>
              <a:gd name="connsiteX0" fmla="*/ 0 w 5580063"/>
              <a:gd name="connsiteY0" fmla="*/ 0 h 6851424"/>
              <a:gd name="connsiteX1" fmla="*/ 5580063 w 5580063"/>
              <a:gd name="connsiteY1" fmla="*/ 0 h 6851424"/>
              <a:gd name="connsiteX2" fmla="*/ 3402920 w 5580063"/>
              <a:gd name="connsiteY2" fmla="*/ 6851424 h 6851424"/>
              <a:gd name="connsiteX3" fmla="*/ 0 w 5580063"/>
              <a:gd name="connsiteY3" fmla="*/ 6840538 h 6851424"/>
              <a:gd name="connsiteX4" fmla="*/ 0 w 5580063"/>
              <a:gd name="connsiteY4" fmla="*/ 0 h 685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0063" h="6851424">
                <a:moveTo>
                  <a:pt x="0" y="0"/>
                </a:moveTo>
                <a:lnTo>
                  <a:pt x="5580063" y="0"/>
                </a:lnTo>
                <a:lnTo>
                  <a:pt x="3402920" y="6851424"/>
                </a:lnTo>
                <a:lnTo>
                  <a:pt x="0" y="6840538"/>
                </a:lnTo>
                <a:lnTo>
                  <a:pt x="0" y="0"/>
                </a:lnTo>
                <a:close/>
              </a:path>
            </a:pathLst>
          </a:custGeom>
        </p:spPr>
        <p:txBody>
          <a:bodyPr/>
          <a:lstStyle/>
          <a:p>
            <a:endParaRPr lang="en-GB"/>
          </a:p>
        </p:txBody>
      </p:sp>
      <p:sp>
        <p:nvSpPr>
          <p:cNvPr id="2" name="Title 1"/>
          <p:cNvSpPr>
            <a:spLocks noGrp="1"/>
          </p:cNvSpPr>
          <p:nvPr>
            <p:ph type="title"/>
          </p:nvPr>
        </p:nvSpPr>
        <p:spPr>
          <a:xfrm>
            <a:off x="8206989" y="2484165"/>
            <a:ext cx="3566530" cy="2940025"/>
          </a:xfrm>
        </p:spPr>
        <p:txBody>
          <a:bodyPr>
            <a:noAutofit/>
          </a:bodyPr>
          <a:lstStyle>
            <a:lvl1pPr algn="r">
              <a:defRPr sz="4000">
                <a:solidFill>
                  <a:schemeClr val="bg2"/>
                </a:solidFill>
              </a:defRPr>
            </a:lvl1p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864BB8D-94B4-466C-94BF-D114C83BF951}" type="slidenum">
              <a:rPr lang="en-GB" smtClean="0"/>
              <a:pPr/>
              <a:t>‹#›</a:t>
            </a:fld>
            <a:endParaRPr lang="en-GB"/>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sp>
        <p:nvSpPr>
          <p:cNvPr id="4" name="Text Placeholder 3"/>
          <p:cNvSpPr>
            <a:spLocks noGrp="1"/>
          </p:cNvSpPr>
          <p:nvPr>
            <p:ph type="body" sz="quarter" idx="13"/>
          </p:nvPr>
        </p:nvSpPr>
        <p:spPr>
          <a:xfrm>
            <a:off x="467742" y="467941"/>
            <a:ext cx="2880841" cy="4608512"/>
          </a:xfrm>
        </p:spPr>
        <p:txBody>
          <a:bodyPr/>
          <a:lstStyle>
            <a:lvl1pPr>
              <a:defRPr sz="4000">
                <a:solidFill>
                  <a:schemeClr val="bg2"/>
                </a:solidFill>
              </a:defRPr>
            </a:lvl1pPr>
          </a:lstStyle>
          <a:p>
            <a:pPr lvl="0"/>
            <a:r>
              <a:rPr lang="en-US"/>
              <a:t>Edit Master text styles</a:t>
            </a:r>
          </a:p>
        </p:txBody>
      </p:sp>
      <p:sp>
        <p:nvSpPr>
          <p:cNvPr id="8"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2017 – All rights reserved</a:t>
            </a:r>
            <a:endParaRPr lang="fr-FR"/>
          </a:p>
        </p:txBody>
      </p:sp>
    </p:spTree>
    <p:extLst>
      <p:ext uri="{BB962C8B-B14F-4D97-AF65-F5344CB8AC3E}">
        <p14:creationId xmlns:p14="http://schemas.microsoft.com/office/powerpoint/2010/main" val="40505869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ackground picture white logo">
    <p:spTree>
      <p:nvGrpSpPr>
        <p:cNvPr id="1" name=""/>
        <p:cNvGrpSpPr/>
        <p:nvPr/>
      </p:nvGrpSpPr>
      <p:grpSpPr>
        <a:xfrm>
          <a:off x="0" y="0"/>
          <a:ext cx="0" cy="0"/>
          <a:chOff x="0" y="0"/>
          <a:chExt cx="0" cy="0"/>
        </a:xfrm>
      </p:grpSpPr>
      <p:sp>
        <p:nvSpPr>
          <p:cNvPr id="2" name="Title 1"/>
          <p:cNvSpPr>
            <a:spLocks noGrp="1"/>
          </p:cNvSpPr>
          <p:nvPr>
            <p:ph type="title"/>
          </p:nvPr>
        </p:nvSpPr>
        <p:spPr>
          <a:xfrm>
            <a:off x="936316" y="1992412"/>
            <a:ext cx="10297144" cy="1139825"/>
          </a:xfrm>
        </p:spPr>
        <p:txBody>
          <a:bodyPr/>
          <a:lstStyle>
            <a:lvl1pPr algn="ctr">
              <a:defRPr b="0">
                <a:solidFill>
                  <a:schemeClr val="bg2"/>
                </a:solidFill>
              </a:defRPr>
            </a:lvl1p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C864BB8D-94B4-466C-94BF-D114C83BF951}" type="slidenum">
              <a:rPr lang="en-GB" smtClean="0"/>
              <a:pPr/>
              <a:t>‹#›</a:t>
            </a:fld>
            <a:endParaRPr lang="en-GB"/>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sp>
        <p:nvSpPr>
          <p:cNvPr id="5"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2"/>
                </a:solidFill>
              </a:defRPr>
            </a:lvl1pPr>
          </a:lstStyle>
          <a:p>
            <a:r>
              <a:rPr lang="en-US"/>
              <a:t>© HL Display 2017 – All rights reserved</a:t>
            </a:r>
            <a:endParaRPr lang="fr-FR"/>
          </a:p>
        </p:txBody>
      </p:sp>
    </p:spTree>
    <p:extLst>
      <p:ext uri="{BB962C8B-B14F-4D97-AF65-F5344CB8AC3E}">
        <p14:creationId xmlns:p14="http://schemas.microsoft.com/office/powerpoint/2010/main" val="36553824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hank you  Layou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8363" y="1992412"/>
            <a:ext cx="9433048" cy="2291953"/>
          </a:xfrm>
        </p:spPr>
        <p:txBody>
          <a:bodyPr>
            <a:noAutofit/>
          </a:bodyPr>
          <a:lstStyle>
            <a:lvl1pPr algn="ctr">
              <a:defRPr sz="9600" b="1">
                <a:solidFill>
                  <a:schemeClr val="bg2"/>
                </a:solidFill>
              </a:defRPr>
            </a:lvl1pPr>
          </a:lstStyle>
          <a:p>
            <a:r>
              <a:rPr lang="en-US"/>
              <a:t>Click to edit Master title style</a:t>
            </a:r>
            <a:endParaRPr lang="en-GB"/>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46000" y="5904000"/>
            <a:ext cx="881889" cy="540000"/>
          </a:xfrm>
          <a:prstGeom prst="rect">
            <a:avLst/>
          </a:prstGeom>
        </p:spPr>
      </p:pic>
      <p:sp>
        <p:nvSpPr>
          <p:cNvPr id="7" name="Text Placeholder 6"/>
          <p:cNvSpPr>
            <a:spLocks noGrp="1"/>
          </p:cNvSpPr>
          <p:nvPr>
            <p:ph type="body" sz="quarter" idx="10"/>
          </p:nvPr>
        </p:nvSpPr>
        <p:spPr>
          <a:xfrm>
            <a:off x="468957" y="6156127"/>
            <a:ext cx="4895850" cy="287873"/>
          </a:xfrm>
        </p:spPr>
        <p:txBody>
          <a:bodyPr>
            <a:normAutofit/>
          </a:bodyPr>
          <a:lstStyle>
            <a:lvl1pPr>
              <a:defRPr sz="1300">
                <a:solidFill>
                  <a:schemeClr val="bg2"/>
                </a:solidFill>
              </a:defRPr>
            </a:lvl1pPr>
          </a:lstStyle>
          <a:p>
            <a:pPr lvl="0"/>
            <a:r>
              <a:rPr lang="en-US"/>
              <a:t>Click to edit Master text styles</a:t>
            </a: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20591" y="5278388"/>
            <a:ext cx="1830986" cy="878185"/>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764407" y="5295815"/>
            <a:ext cx="1584176" cy="878185"/>
          </a:xfrm>
          <a:prstGeom prst="rect">
            <a:avLst/>
          </a:prstGeom>
        </p:spPr>
      </p:pic>
      <p:pic>
        <p:nvPicPr>
          <p:cNvPr id="12" name="Picture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4247" y="5167007"/>
            <a:ext cx="1584176" cy="878185"/>
          </a:xfrm>
          <a:prstGeom prst="rect">
            <a:avLst/>
          </a:prstGeom>
        </p:spPr>
      </p:pic>
      <p:pic>
        <p:nvPicPr>
          <p:cNvPr id="13" name="Picture 12"/>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39618" y="5213799"/>
            <a:ext cx="1941413" cy="1006918"/>
          </a:xfrm>
          <a:prstGeom prst="rect">
            <a:avLst/>
          </a:prstGeom>
        </p:spPr>
      </p:pic>
    </p:spTree>
    <p:extLst>
      <p:ext uri="{BB962C8B-B14F-4D97-AF65-F5344CB8AC3E}">
        <p14:creationId xmlns:p14="http://schemas.microsoft.com/office/powerpoint/2010/main" val="15547254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ull color for 5th element and white bacground">
    <p:spTree>
      <p:nvGrpSpPr>
        <p:cNvPr id="1" name=""/>
        <p:cNvGrpSpPr/>
        <p:nvPr/>
      </p:nvGrpSpPr>
      <p:grpSpPr>
        <a:xfrm>
          <a:off x="0" y="0"/>
          <a:ext cx="0" cy="0"/>
          <a:chOff x="0" y="0"/>
          <a:chExt cx="0" cy="0"/>
        </a:xfrm>
      </p:grpSpPr>
      <p:sp>
        <p:nvSpPr>
          <p:cNvPr id="5" name="Freeform 4"/>
          <p:cNvSpPr/>
          <p:nvPr userDrawn="1"/>
        </p:nvSpPr>
        <p:spPr>
          <a:xfrm>
            <a:off x="-28576" y="1146412"/>
            <a:ext cx="7806519" cy="3712191"/>
          </a:xfrm>
          <a:custGeom>
            <a:avLst/>
            <a:gdLst>
              <a:gd name="connsiteX0" fmla="*/ 0 w 7806519"/>
              <a:gd name="connsiteY0" fmla="*/ 0 h 3712191"/>
              <a:gd name="connsiteX1" fmla="*/ 7806519 w 7806519"/>
              <a:gd name="connsiteY1" fmla="*/ 0 h 3712191"/>
              <a:gd name="connsiteX2" fmla="*/ 6564573 w 7806519"/>
              <a:gd name="connsiteY2" fmla="*/ 3712191 h 3712191"/>
              <a:gd name="connsiteX3" fmla="*/ 13648 w 7806519"/>
              <a:gd name="connsiteY3" fmla="*/ 3712191 h 3712191"/>
              <a:gd name="connsiteX4" fmla="*/ 0 w 7806519"/>
              <a:gd name="connsiteY4" fmla="*/ 0 h 3712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6519" h="3712191">
                <a:moveTo>
                  <a:pt x="0" y="0"/>
                </a:moveTo>
                <a:lnTo>
                  <a:pt x="7806519" y="0"/>
                </a:lnTo>
                <a:lnTo>
                  <a:pt x="6564573" y="3712191"/>
                </a:lnTo>
                <a:lnTo>
                  <a:pt x="13648" y="3712191"/>
                </a:lnTo>
                <a:cubicBezTo>
                  <a:pt x="9099" y="2474794"/>
                  <a:pt x="4549" y="1237397"/>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 name="Title 1"/>
          <p:cNvSpPr>
            <a:spLocks noGrp="1"/>
          </p:cNvSpPr>
          <p:nvPr>
            <p:ph type="ctrTitle"/>
          </p:nvPr>
        </p:nvSpPr>
        <p:spPr>
          <a:xfrm>
            <a:off x="972000" y="2772365"/>
            <a:ext cx="5616000" cy="1512000"/>
          </a:xfrm>
          <a:prstGeom prst="rect">
            <a:avLst/>
          </a:prstGeom>
        </p:spPr>
        <p:txBody>
          <a:bodyPr>
            <a:noAutofit/>
          </a:bodyPr>
          <a:lstStyle/>
          <a:p>
            <a:r>
              <a:rPr lang="en-US"/>
              <a:t>Click to edit Master title style</a:t>
            </a:r>
            <a:endParaRPr lang="en-GB"/>
          </a:p>
        </p:txBody>
      </p:sp>
      <p:sp>
        <p:nvSpPr>
          <p:cNvPr id="3" name="Subtitle 2"/>
          <p:cNvSpPr>
            <a:spLocks noGrp="1"/>
          </p:cNvSpPr>
          <p:nvPr>
            <p:ph type="subTitle" idx="1" hasCustomPrompt="1"/>
          </p:nvPr>
        </p:nvSpPr>
        <p:spPr>
          <a:xfrm>
            <a:off x="972000" y="4305600"/>
            <a:ext cx="5616000" cy="410400"/>
          </a:xfrm>
          <a:prstGeom prst="rect">
            <a:avLst/>
          </a:prstGeom>
        </p:spPr>
        <p:txBody>
          <a:bodyPr>
            <a:noAutofit/>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1430" y="1764084"/>
            <a:ext cx="1469814" cy="900000"/>
          </a:xfrm>
          <a:prstGeom prst="rect">
            <a:avLst/>
          </a:prstGeom>
        </p:spPr>
      </p:pic>
    </p:spTree>
    <p:extLst>
      <p:ext uri="{BB962C8B-B14F-4D97-AF65-F5344CB8AC3E}">
        <p14:creationId xmlns:p14="http://schemas.microsoft.com/office/powerpoint/2010/main" val="41437319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10.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70.xml"/><Relationship Id="rId1" Type="http://schemas.openxmlformats.org/officeDocument/2006/relationships/slideLayout" Target="../slideLayouts/slideLayout69.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73.xml"/><Relationship Id="rId7" Type="http://schemas.openxmlformats.org/officeDocument/2006/relationships/theme" Target="../theme/theme1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78.xml"/><Relationship Id="rId1" Type="http://schemas.openxmlformats.org/officeDocument/2006/relationships/slideLayout" Target="../slideLayouts/slideLayout7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14.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ags" Target="../tags/tag5.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ags" Target="../tags/tag4.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vmlDrawing" Target="../drawings/vmlDrawing3.vml"/><Relationship Id="rId5" Type="http://schemas.openxmlformats.org/officeDocument/2006/relationships/slideLayout" Target="../slideLayouts/slideLayout94.xml"/><Relationship Id="rId15" Type="http://schemas.openxmlformats.org/officeDocument/2006/relationships/image" Target="../media/image7.emf"/><Relationship Id="rId10" Type="http://schemas.openxmlformats.org/officeDocument/2006/relationships/theme" Target="../theme/theme15.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oleObject" Target="../embeddings/oleObject3.bin"/></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101.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5" Type="http://schemas.openxmlformats.org/officeDocument/2006/relationships/theme" Target="../theme/theme16.xml"/><Relationship Id="rId4" Type="http://schemas.openxmlformats.org/officeDocument/2006/relationships/slideLayout" Target="../slideLayouts/slideLayout102.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104.xml"/><Relationship Id="rId1" Type="http://schemas.openxmlformats.org/officeDocument/2006/relationships/slideLayout" Target="../slideLayouts/slideLayout10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image" Target="../media/image23.png"/><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theme" Target="../theme/theme18.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122.xml"/><Relationship Id="rId1" Type="http://schemas.openxmlformats.org/officeDocument/2006/relationships/slideLayout" Target="../slideLayouts/slideLayout12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theme" Target="../theme/theme2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5" Type="http://schemas.openxmlformats.org/officeDocument/2006/relationships/slideLayout" Target="../slideLayouts/slideLayout139.xml"/><Relationship Id="rId10" Type="http://schemas.openxmlformats.org/officeDocument/2006/relationships/theme" Target="../theme/theme21.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6" Type="http://schemas.openxmlformats.org/officeDocument/2006/relationships/theme" Target="../theme/theme22.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slideLayout" Target="../slideLayouts/slideLayout15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slideLayout" Target="../slideLayouts/slideLayout157.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66.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theme" Target="../theme/theme23.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2" Type="http://schemas.openxmlformats.org/officeDocument/2006/relationships/slideLayout" Target="../slideLayouts/slideLayout171.xml"/><Relationship Id="rId16" Type="http://schemas.openxmlformats.org/officeDocument/2006/relationships/theme" Target="../theme/theme24.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5" Type="http://schemas.openxmlformats.org/officeDocument/2006/relationships/slideLayout" Target="../slideLayouts/slideLayout18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slideLayout" Target="../slideLayouts/slideLayout18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ags" Target="../tags/tag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ags" Target="../tags/tag1.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vmlDrawing" Target="../drawings/vmlDrawing1.vml"/><Relationship Id="rId5" Type="http://schemas.openxmlformats.org/officeDocument/2006/relationships/slideLayout" Target="../slideLayouts/slideLayout18.xml"/><Relationship Id="rId15" Type="http://schemas.openxmlformats.org/officeDocument/2006/relationships/image" Target="../media/image7.emf"/><Relationship Id="rId10" Type="http://schemas.openxmlformats.org/officeDocument/2006/relationships/theme" Target="../theme/theme5.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oleObject" Target="../embeddings/oleObject1.bin"/></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7.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8.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9.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68263" y="6369099"/>
            <a:ext cx="504056" cy="363538"/>
          </a:xfrm>
          <a:prstGeom prst="rect">
            <a:avLst/>
          </a:prstGeom>
        </p:spPr>
        <p:txBody>
          <a:bodyPr vert="horz" lIns="91440" tIns="45720" rIns="91440" bIns="45720" rtlCol="0" anchor="ctr"/>
          <a:lstStyle>
            <a:lvl1pPr algn="l">
              <a:defRPr sz="1200">
                <a:solidFill>
                  <a:schemeClr val="tx1">
                    <a:tint val="75000"/>
                  </a:schemeClr>
                </a:solidFill>
              </a:defRPr>
            </a:lvl1pPr>
          </a:lstStyle>
          <a:p>
            <a:fld id="{AF8C7990-448D-4BE6-98CB-96C0E2D6ABC1}" type="slidenum">
              <a:rPr lang="en-GB" smtClean="0"/>
              <a:pPr/>
              <a:t>‹#›</a:t>
            </a:fld>
            <a:endParaRPr lang="en-GB"/>
          </a:p>
        </p:txBody>
      </p:sp>
      <p:sp>
        <p:nvSpPr>
          <p:cNvPr id="2" name="Footer Placeholder 1"/>
          <p:cNvSpPr>
            <a:spLocks noGrp="1"/>
          </p:cNvSpPr>
          <p:nvPr>
            <p:ph type="ftr" sz="quarter" idx="3"/>
          </p:nvPr>
        </p:nvSpPr>
        <p:spPr>
          <a:xfrm>
            <a:off x="1116335" y="6340475"/>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2018 – All rights reserved</a:t>
            </a:r>
            <a:endParaRPr lang="fr-FR" dirty="0"/>
          </a:p>
        </p:txBody>
      </p:sp>
    </p:spTree>
    <p:extLst>
      <p:ext uri="{BB962C8B-B14F-4D97-AF65-F5344CB8AC3E}">
        <p14:creationId xmlns:p14="http://schemas.microsoft.com/office/powerpoint/2010/main" val="4199939014"/>
      </p:ext>
    </p:extLst>
  </p:cSld>
  <p:clrMap bg1="lt1" tx1="dk1" bg2="lt2" tx2="dk2" accent1="accent1" accent2="accent2" accent3="accent3" accent4="accent4" accent5="accent5" accent6="accent6" hlink="hlink" folHlink="folHlink"/>
  <p:sldLayoutIdLst>
    <p:sldLayoutId id="2147483845" r:id="rId1"/>
  </p:sldLayoutIdLst>
  <p:hf sldNum="0" hdr="0" dt="0"/>
  <p:txStyles>
    <p:titleStyle>
      <a:lvl1pPr algn="l" defTabSz="914400" rtl="0" eaLnBrk="1" latinLnBrk="0" hangingPunct="1">
        <a:spcBef>
          <a:spcPct val="0"/>
        </a:spcBef>
        <a:buNone/>
        <a:defRPr sz="3200" kern="1200" spc="-150" baseline="0">
          <a:solidFill>
            <a:schemeClr val="bg2"/>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1800" b="1" kern="1200" spc="-100" baseline="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49" y="408236"/>
            <a:ext cx="11090275" cy="1139825"/>
          </a:xfrm>
          <a:prstGeom prst="rect">
            <a:avLst/>
          </a:prstGeom>
        </p:spPr>
        <p:txBody>
          <a:bodyPr vert="horz" lIns="91440" tIns="45720" rIns="91440" bIns="4572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539750" y="1620838"/>
            <a:ext cx="11090274" cy="417569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40271" y="6372597"/>
            <a:ext cx="432048" cy="363538"/>
          </a:xfrm>
          <a:prstGeom prst="rect">
            <a:avLst/>
          </a:prstGeom>
        </p:spPr>
        <p:txBody>
          <a:bodyPr vert="horz" lIns="91440" tIns="45720" rIns="91440" bIns="45720" rtlCol="0" anchor="ctr"/>
          <a:lstStyle>
            <a:lvl1pPr algn="l" rtl="0" fontAlgn="base">
              <a:spcBef>
                <a:spcPct val="0"/>
              </a:spcBef>
              <a:spcAft>
                <a:spcPct val="0"/>
              </a:spcAft>
              <a:defRPr lang="en-GB" sz="1000" kern="1200" smtClean="0">
                <a:solidFill>
                  <a:schemeClr val="bg1"/>
                </a:solidFill>
                <a:latin typeface="Arial" pitchFamily="34" charset="0"/>
                <a:ea typeface="+mn-ea"/>
                <a:cs typeface="Arial" pitchFamily="34" charset="0"/>
              </a:defRPr>
            </a:lvl1pPr>
          </a:lstStyle>
          <a:p>
            <a:fld id="{C864BB8D-94B4-466C-94BF-D114C83BF951}" type="slidenum">
              <a:rPr lang="sv-SE" smtClean="0"/>
              <a:pPr/>
              <a:t>‹#›</a:t>
            </a:fld>
            <a:endParaRPr lang="sv-SE" dirty="0"/>
          </a:p>
        </p:txBody>
      </p:sp>
      <p:sp>
        <p:nvSpPr>
          <p:cNvPr id="4"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1948505574"/>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Lst>
  <p:hf hdr="0" dt="0"/>
  <p:txStyles>
    <p:titleStyle>
      <a:lvl1pPr algn="l" defTabSz="914400" rtl="0" eaLnBrk="1" latinLnBrk="0" hangingPunct="1">
        <a:spcBef>
          <a:spcPct val="0"/>
        </a:spcBef>
        <a:buNone/>
        <a:defRPr sz="3600" kern="1200" spc="-130" baseline="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2400" b="0" kern="1200" spc="-100" baseline="0">
          <a:solidFill>
            <a:schemeClr val="accent5"/>
          </a:solidFill>
          <a:latin typeface="Arial" pitchFamily="34" charset="0"/>
          <a:ea typeface="+mn-ea"/>
          <a:cs typeface="Arial" pitchFamily="34" charset="0"/>
        </a:defRPr>
      </a:lvl1pPr>
      <a:lvl2pPr marL="174625" indent="-174625" algn="l" defTabSz="914400" rtl="0" eaLnBrk="1" latinLnBrk="0" hangingPunct="1">
        <a:spcBef>
          <a:spcPct val="20000"/>
        </a:spcBef>
        <a:buFont typeface="Arial" pitchFamily="34" charset="0"/>
        <a:buChar char="•"/>
        <a:defRPr sz="2000" b="0" kern="1200" spc="-100" baseline="0">
          <a:solidFill>
            <a:schemeClr val="accent5"/>
          </a:solidFill>
          <a:latin typeface="Arial" pitchFamily="34" charset="0"/>
          <a:ea typeface="+mn-ea"/>
          <a:cs typeface="Arial" pitchFamily="34" charset="0"/>
        </a:defRPr>
      </a:lvl2pPr>
      <a:lvl3pPr marL="446088" indent="-174625" algn="l" defTabSz="914400" rtl="0" eaLnBrk="1" latinLnBrk="0" hangingPunct="1">
        <a:spcBef>
          <a:spcPct val="20000"/>
        </a:spcBef>
        <a:buFont typeface="Arial" pitchFamily="34" charset="0"/>
        <a:buChar char="•"/>
        <a:defRPr sz="2000" kern="1200">
          <a:solidFill>
            <a:schemeClr val="accent5"/>
          </a:solidFill>
          <a:latin typeface="Arial" pitchFamily="34" charset="0"/>
          <a:ea typeface="+mn-ea"/>
          <a:cs typeface="Arial" pitchFamily="34" charset="0"/>
        </a:defRPr>
      </a:lvl3pPr>
      <a:lvl4pPr marL="719138" indent="-180975" algn="l" defTabSz="914400" rtl="0" eaLnBrk="1" latinLnBrk="0" hangingPunct="1">
        <a:spcBef>
          <a:spcPct val="20000"/>
        </a:spcBef>
        <a:buFont typeface="Arial" panose="020B0604020202020204" pitchFamily="34" charset="0"/>
        <a:buChar char="•"/>
        <a:defRPr sz="2000" kern="1200">
          <a:solidFill>
            <a:schemeClr val="accent5"/>
          </a:solidFill>
          <a:latin typeface="Arial" panose="020B0604020202020204" pitchFamily="34" charset="0"/>
          <a:ea typeface="+mn-ea"/>
          <a:cs typeface="Arial" panose="020B0604020202020204" pitchFamily="34" charset="0"/>
        </a:defRPr>
      </a:lvl4pPr>
      <a:lvl5pPr marL="1077913" indent="-179388" algn="l" defTabSz="914400" rtl="0" eaLnBrk="1" latinLnBrk="0" hangingPunct="1">
        <a:spcBef>
          <a:spcPct val="20000"/>
        </a:spcBef>
        <a:buFont typeface="Arial" panose="020B0604020202020204" pitchFamily="34" charset="0"/>
        <a:buChar char="•"/>
        <a:defRPr sz="2000" kern="1200">
          <a:solidFill>
            <a:schemeClr val="accent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4">
          <p15:clr>
            <a:srgbClr val="F26B43"/>
          </p15:clr>
        </p15:guide>
        <p15:guide id="2" pos="3833">
          <p15:clr>
            <a:srgbClr val="F26B43"/>
          </p15:clr>
        </p15:guide>
        <p15:guide id="3" orient="horz" pos="255">
          <p15:clr>
            <a:srgbClr val="F26B43"/>
          </p15:clr>
        </p15:guide>
        <p15:guide id="4" pos="340">
          <p15:clr>
            <a:srgbClr val="F26B43"/>
          </p15:clr>
        </p15:guide>
        <p15:guide id="5" orient="horz" pos="1021">
          <p15:clr>
            <a:srgbClr val="F26B43"/>
          </p15:clr>
        </p15:guide>
        <p15:guide id="6" pos="7326">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68263" y="6369099"/>
            <a:ext cx="504056" cy="363538"/>
          </a:xfrm>
          <a:prstGeom prst="rect">
            <a:avLst/>
          </a:prstGeom>
        </p:spPr>
        <p:txBody>
          <a:bodyPr vert="horz" lIns="91440" tIns="45720" rIns="91440" bIns="45720" rtlCol="0" anchor="ctr"/>
          <a:lstStyle>
            <a:lvl1pPr algn="l">
              <a:defRPr sz="1200">
                <a:solidFill>
                  <a:schemeClr val="bg1"/>
                </a:solidFill>
              </a:defRPr>
            </a:lvl1pPr>
          </a:lstStyle>
          <a:p>
            <a:fld id="{AF8C7990-448D-4BE6-98CB-96C0E2D6ABC1}" type="slidenum">
              <a:rPr lang="en-GB" smtClean="0"/>
              <a:pPr/>
              <a:t>‹#›</a:t>
            </a:fld>
            <a:endParaRPr lang="en-GB" dirty="0"/>
          </a:p>
        </p:txBody>
      </p:sp>
      <p:sp>
        <p:nvSpPr>
          <p:cNvPr id="2" name="Footer Placeholder 1"/>
          <p:cNvSpPr>
            <a:spLocks noGrp="1"/>
          </p:cNvSpPr>
          <p:nvPr>
            <p:ph type="ftr" sz="quarter" idx="3"/>
          </p:nvPr>
        </p:nvSpPr>
        <p:spPr>
          <a:xfrm>
            <a:off x="1116335" y="6340475"/>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3468826225"/>
      </p:ext>
    </p:extLst>
  </p:cSld>
  <p:clrMap bg1="lt1" tx1="dk1" bg2="lt2" tx2="dk2" accent1="accent1" accent2="accent2" accent3="accent3" accent4="accent4" accent5="accent5" accent6="accent6" hlink="hlink" folHlink="folHlink"/>
  <p:sldLayoutIdLst>
    <p:sldLayoutId id="2147483925" r:id="rId1"/>
    <p:sldLayoutId id="2147483926" r:id="rId2"/>
  </p:sldLayoutIdLst>
  <p:hf hdr="0" dt="0"/>
  <p:txStyles>
    <p:titleStyle>
      <a:lvl1pPr algn="l" defTabSz="914400" rtl="0" eaLnBrk="1" latinLnBrk="0" hangingPunct="1">
        <a:spcBef>
          <a:spcPct val="0"/>
        </a:spcBef>
        <a:buNone/>
        <a:defRPr sz="3200" kern="1200" spc="-150" baseline="0">
          <a:solidFill>
            <a:schemeClr val="bg2"/>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1800" b="1" kern="1200" spc="-100" baseline="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68263" y="6369099"/>
            <a:ext cx="504056" cy="363538"/>
          </a:xfrm>
          <a:prstGeom prst="rect">
            <a:avLst/>
          </a:prstGeom>
        </p:spPr>
        <p:txBody>
          <a:bodyPr vert="horz" lIns="91440" tIns="45720" rIns="91440" bIns="45720" rtlCol="0" anchor="ctr"/>
          <a:lstStyle>
            <a:lvl1pPr algn="l">
              <a:defRPr sz="1200">
                <a:solidFill>
                  <a:schemeClr val="tx1">
                    <a:tint val="75000"/>
                  </a:schemeClr>
                </a:solidFill>
              </a:defRPr>
            </a:lvl1pPr>
          </a:lstStyle>
          <a:p>
            <a:fld id="{AF8C7990-448D-4BE6-98CB-96C0E2D6ABC1}" type="slidenum">
              <a:rPr lang="en-GB" smtClean="0"/>
              <a:pPr/>
              <a:t>‹#›</a:t>
            </a:fld>
            <a:endParaRPr lang="en-GB"/>
          </a:p>
        </p:txBody>
      </p:sp>
      <p:sp>
        <p:nvSpPr>
          <p:cNvPr id="2" name="Footer Placeholder 1"/>
          <p:cNvSpPr>
            <a:spLocks noGrp="1"/>
          </p:cNvSpPr>
          <p:nvPr>
            <p:ph type="ftr" sz="quarter" idx="3"/>
          </p:nvPr>
        </p:nvSpPr>
        <p:spPr>
          <a:xfrm>
            <a:off x="1116335" y="6340475"/>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2017 – All rights reserved</a:t>
            </a:r>
            <a:endParaRPr lang="fr-FR" dirty="0"/>
          </a:p>
        </p:txBody>
      </p:sp>
    </p:spTree>
    <p:extLst>
      <p:ext uri="{BB962C8B-B14F-4D97-AF65-F5344CB8AC3E}">
        <p14:creationId xmlns:p14="http://schemas.microsoft.com/office/powerpoint/2010/main" val="866709311"/>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2" r:id="rId3"/>
    <p:sldLayoutId id="2147483933" r:id="rId4"/>
    <p:sldLayoutId id="2147483934" r:id="rId5"/>
    <p:sldLayoutId id="2147483935" r:id="rId6"/>
  </p:sldLayoutIdLst>
  <p:hf sldNum="0" hdr="0" dt="0"/>
  <p:txStyles>
    <p:titleStyle>
      <a:lvl1pPr algn="l" defTabSz="914400" rtl="0" eaLnBrk="1" latinLnBrk="0" hangingPunct="1">
        <a:spcBef>
          <a:spcPct val="0"/>
        </a:spcBef>
        <a:buNone/>
        <a:defRPr sz="3200" kern="1200" spc="-150" baseline="0">
          <a:solidFill>
            <a:schemeClr val="bg2"/>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1800" b="1" kern="1200" spc="-100" baseline="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1116335" y="6340475"/>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2019 – All rights reserved</a:t>
            </a:r>
            <a:endParaRPr lang="fr-FR" dirty="0"/>
          </a:p>
        </p:txBody>
      </p:sp>
    </p:spTree>
    <p:extLst>
      <p:ext uri="{BB962C8B-B14F-4D97-AF65-F5344CB8AC3E}">
        <p14:creationId xmlns:p14="http://schemas.microsoft.com/office/powerpoint/2010/main" val="2238168199"/>
      </p:ext>
    </p:extLst>
  </p:cSld>
  <p:clrMap bg1="lt1" tx1="dk1" bg2="lt2" tx2="dk2" accent1="accent1" accent2="accent2" accent3="accent3" accent4="accent4" accent5="accent5" accent6="accent6" hlink="hlink" folHlink="folHlink"/>
  <p:sldLayoutIdLst>
    <p:sldLayoutId id="2147483937" r:id="rId1"/>
    <p:sldLayoutId id="2147483938" r:id="rId2"/>
  </p:sldLayoutIdLst>
  <p:hf hdr="0" dt="0"/>
  <p:txStyles>
    <p:titleStyle>
      <a:lvl1pPr algn="l" defTabSz="914400" rtl="0" eaLnBrk="1" latinLnBrk="0" hangingPunct="1">
        <a:spcBef>
          <a:spcPct val="0"/>
        </a:spcBef>
        <a:buNone/>
        <a:defRPr sz="3200" kern="1200" spc="-150" baseline="0">
          <a:solidFill>
            <a:schemeClr val="bg2"/>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1800" b="1" kern="1200" spc="-100" baseline="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2319" y="408236"/>
            <a:ext cx="10297144" cy="1139825"/>
          </a:xfrm>
          <a:prstGeom prst="rect">
            <a:avLst/>
          </a:prstGeom>
        </p:spPr>
        <p:txBody>
          <a:bodyPr vert="horz" lIns="91440" tIns="45720" rIns="91440" bIns="45720" rtlCol="0" anchor="t">
            <a:noAutofit/>
          </a:bodyPr>
          <a:lstStyle/>
          <a:p>
            <a:r>
              <a:rPr lang="en-US" dirty="0"/>
              <a:t>Click to edit Master title style</a:t>
            </a:r>
            <a:endParaRPr lang="en-GB" dirty="0"/>
          </a:p>
        </p:txBody>
      </p:sp>
      <p:sp>
        <p:nvSpPr>
          <p:cNvPr id="3" name="Text Placeholder 2"/>
          <p:cNvSpPr>
            <a:spLocks noGrp="1"/>
          </p:cNvSpPr>
          <p:nvPr>
            <p:ph type="body" idx="1"/>
          </p:nvPr>
        </p:nvSpPr>
        <p:spPr>
          <a:xfrm>
            <a:off x="972319" y="2001763"/>
            <a:ext cx="10297144" cy="437083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540271" y="6372597"/>
            <a:ext cx="432048" cy="363538"/>
          </a:xfrm>
          <a:prstGeom prst="rect">
            <a:avLst/>
          </a:prstGeom>
        </p:spPr>
        <p:txBody>
          <a:bodyPr vert="horz" lIns="91440" tIns="45720" rIns="91440" bIns="45720" rtlCol="0" anchor="ctr"/>
          <a:lstStyle>
            <a:lvl1pPr algn="l">
              <a:defRPr sz="1200">
                <a:solidFill>
                  <a:schemeClr val="tx1">
                    <a:tint val="75000"/>
                  </a:schemeClr>
                </a:solidFill>
              </a:defRPr>
            </a:lvl1pPr>
          </a:lstStyle>
          <a:p>
            <a:fld id="{C864BB8D-94B4-466C-94BF-D114C83BF951}" type="slidenum">
              <a:rPr lang="en-GB" smtClean="0"/>
              <a:pPr/>
              <a:t>‹#›</a:t>
            </a:fld>
            <a:endParaRPr lang="en-GB"/>
          </a:p>
        </p:txBody>
      </p:sp>
      <p:sp>
        <p:nvSpPr>
          <p:cNvPr id="4"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2018 – All rights reserved</a:t>
            </a:r>
            <a:endParaRPr lang="fr-FR" dirty="0"/>
          </a:p>
        </p:txBody>
      </p:sp>
    </p:spTree>
    <p:extLst>
      <p:ext uri="{BB962C8B-B14F-4D97-AF65-F5344CB8AC3E}">
        <p14:creationId xmlns:p14="http://schemas.microsoft.com/office/powerpoint/2010/main" val="3493618503"/>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hf hdr="0" dt="0"/>
  <p:txStyles>
    <p:titleStyle>
      <a:lvl1pPr algn="l" defTabSz="914400" rtl="0" eaLnBrk="1" latinLnBrk="0" hangingPunct="1">
        <a:spcBef>
          <a:spcPct val="0"/>
        </a:spcBef>
        <a:buNone/>
        <a:defRPr sz="4000" kern="1200" spc="-130" baseline="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2800" b="0" kern="1200" spc="-100" baseline="0">
          <a:solidFill>
            <a:schemeClr val="tx1">
              <a:lumMod val="60000"/>
              <a:lumOff val="40000"/>
            </a:schemeClr>
          </a:solidFill>
          <a:latin typeface="Arial" pitchFamily="34" charset="0"/>
          <a:ea typeface="+mn-ea"/>
          <a:cs typeface="Arial" pitchFamily="34" charset="0"/>
        </a:defRPr>
      </a:lvl1pPr>
      <a:lvl2pPr marL="174625" indent="-174625" algn="l" defTabSz="914400" rtl="0" eaLnBrk="1" latinLnBrk="0" hangingPunct="1">
        <a:spcBef>
          <a:spcPct val="20000"/>
        </a:spcBef>
        <a:buFont typeface="Arial" pitchFamily="34" charset="0"/>
        <a:buChar char="•"/>
        <a:defRPr sz="2400" b="0" kern="1200" spc="-100" baseline="0">
          <a:solidFill>
            <a:schemeClr val="tx1"/>
          </a:solidFill>
          <a:latin typeface="Arial" pitchFamily="34" charset="0"/>
          <a:ea typeface="+mn-ea"/>
          <a:cs typeface="Arial" pitchFamily="34" charset="0"/>
        </a:defRPr>
      </a:lvl2pPr>
      <a:lvl3pPr marL="446088" indent="-174625" algn="l" defTabSz="914400" rtl="0" eaLnBrk="1" latinLnBrk="0" hangingPunct="1">
        <a:spcBef>
          <a:spcPct val="20000"/>
        </a:spcBef>
        <a:buFont typeface="Arial" pitchFamily="34" charset="0"/>
        <a:buChar char="•"/>
        <a:defRPr sz="2000"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69BFBB8-99A8-4D5A-8E79-8A9D44C64274}"/>
              </a:ext>
            </a:extLst>
          </p:cNvPr>
          <p:cNvGraphicFramePr>
            <a:graphicFrameLocks noChangeAspect="1"/>
          </p:cNvGraphicFramePr>
          <p:nvPr userDrawn="1">
            <p:custDataLst>
              <p:tags r:id="rId1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14" imgW="353" imgH="353" progId="TCLayout.ActiveDocument.1">
                  <p:embed/>
                </p:oleObj>
              </mc:Choice>
              <mc:Fallback>
                <p:oleObj name="think-cell Slide" r:id="rId14" imgW="353" imgH="353" progId="TCLayout.ActiveDocument.1">
                  <p:embed/>
                  <p:pic>
                    <p:nvPicPr>
                      <p:cNvPr id="7" name="Object 6" hidden="1">
                        <a:extLst>
                          <a:ext uri="{FF2B5EF4-FFF2-40B4-BE49-F238E27FC236}">
                            <a16:creationId xmlns:a16="http://schemas.microsoft.com/office/drawing/2014/main" id="{D69BFBB8-99A8-4D5A-8E79-8A9D44C64274}"/>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F87DE6A-EEA2-4A62-95D8-238171A7D983}"/>
              </a:ext>
            </a:extLst>
          </p:cNvPr>
          <p:cNvSpPr/>
          <p:nvPr userDrawn="1">
            <p:custDataLst>
              <p:tags r:id="rId1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40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972319" y="408236"/>
            <a:ext cx="10297144" cy="1139825"/>
          </a:xfrm>
          <a:prstGeom prst="rect">
            <a:avLst/>
          </a:prstGeom>
        </p:spPr>
        <p:txBody>
          <a:bodyPr vert="horz" lIns="91440" tIns="45720" rIns="91440" bIns="45720" rtlCol="0" anchor="t">
            <a:noAutofit/>
          </a:bodyPr>
          <a:lstStyle/>
          <a:p>
            <a:r>
              <a:rPr lang="en-US"/>
              <a:t>Click to edit Master title style</a:t>
            </a:r>
            <a:endParaRPr lang="en-GB"/>
          </a:p>
        </p:txBody>
      </p:sp>
      <p:sp>
        <p:nvSpPr>
          <p:cNvPr id="3" name="Text Placeholder 2"/>
          <p:cNvSpPr>
            <a:spLocks noGrp="1"/>
          </p:cNvSpPr>
          <p:nvPr>
            <p:ph type="body" idx="1"/>
          </p:nvPr>
        </p:nvSpPr>
        <p:spPr>
          <a:xfrm>
            <a:off x="972319" y="2001763"/>
            <a:ext cx="10297144" cy="437083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540271" y="6372597"/>
            <a:ext cx="432048" cy="363538"/>
          </a:xfrm>
          <a:prstGeom prst="rect">
            <a:avLst/>
          </a:prstGeom>
        </p:spPr>
        <p:txBody>
          <a:bodyPr vert="horz" lIns="91440" tIns="45720" rIns="91440" bIns="45720" rtlCol="0" anchor="ctr"/>
          <a:lstStyle>
            <a:lvl1pPr algn="l">
              <a:defRPr sz="1200">
                <a:solidFill>
                  <a:schemeClr val="tx1">
                    <a:tint val="75000"/>
                  </a:schemeClr>
                </a:solidFill>
              </a:defRPr>
            </a:lvl1pPr>
          </a:lstStyle>
          <a:p>
            <a:fld id="{C864BB8D-94B4-466C-94BF-D114C83BF951}" type="slidenum">
              <a:rPr lang="en-GB" smtClean="0"/>
              <a:pPr/>
              <a:t>‹#›</a:t>
            </a:fld>
            <a:endParaRPr lang="en-GB"/>
          </a:p>
        </p:txBody>
      </p:sp>
    </p:spTree>
    <p:extLst>
      <p:ext uri="{BB962C8B-B14F-4D97-AF65-F5344CB8AC3E}">
        <p14:creationId xmlns:p14="http://schemas.microsoft.com/office/powerpoint/2010/main" val="2850459887"/>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Lst>
  <p:hf sldNum="0" hdr="0" dt="0"/>
  <p:txStyles>
    <p:titleStyle>
      <a:lvl1pPr algn="l" defTabSz="914400" rtl="0" eaLnBrk="1" latinLnBrk="0" hangingPunct="1">
        <a:spcBef>
          <a:spcPct val="0"/>
        </a:spcBef>
        <a:buNone/>
        <a:defRPr sz="4000" kern="1200" spc="-130" baseline="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2800" b="0" kern="1200" spc="-100" baseline="0">
          <a:solidFill>
            <a:schemeClr val="tx1">
              <a:lumMod val="60000"/>
              <a:lumOff val="40000"/>
            </a:schemeClr>
          </a:solidFill>
          <a:latin typeface="Arial" pitchFamily="34" charset="0"/>
          <a:ea typeface="+mn-ea"/>
          <a:cs typeface="Arial" pitchFamily="34" charset="0"/>
        </a:defRPr>
      </a:lvl1pPr>
      <a:lvl2pPr marL="174625" indent="-174625" algn="l" defTabSz="914400" rtl="0" eaLnBrk="1" latinLnBrk="0" hangingPunct="1">
        <a:spcBef>
          <a:spcPct val="20000"/>
        </a:spcBef>
        <a:buFont typeface="Arial" pitchFamily="34" charset="0"/>
        <a:buChar char="•"/>
        <a:defRPr sz="2400" b="0" kern="1200" spc="-100" baseline="0">
          <a:solidFill>
            <a:schemeClr val="tx1"/>
          </a:solidFill>
          <a:latin typeface="Arial" pitchFamily="34" charset="0"/>
          <a:ea typeface="+mn-ea"/>
          <a:cs typeface="Arial" pitchFamily="34" charset="0"/>
        </a:defRPr>
      </a:lvl2pPr>
      <a:lvl3pPr marL="446088" indent="-174625" algn="l" defTabSz="914400" rtl="0" eaLnBrk="1" latinLnBrk="0" hangingPunct="1">
        <a:spcBef>
          <a:spcPct val="20000"/>
        </a:spcBef>
        <a:buFont typeface="Arial" pitchFamily="34" charset="0"/>
        <a:buChar char="•"/>
        <a:defRPr sz="2000"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72319" y="6369099"/>
            <a:ext cx="1152128" cy="363538"/>
          </a:xfrm>
          <a:prstGeom prst="rect">
            <a:avLst/>
          </a:prstGeom>
        </p:spPr>
        <p:txBody>
          <a:bodyPr vert="horz" lIns="91440" tIns="45720" rIns="91440" bIns="45720" rtlCol="0" anchor="ctr"/>
          <a:lstStyle>
            <a:lvl1pPr algn="l">
              <a:defRPr sz="1000">
                <a:solidFill>
                  <a:schemeClr val="tx1">
                    <a:tint val="75000"/>
                  </a:schemeClr>
                </a:solidFill>
              </a:defRPr>
            </a:lvl1pPr>
          </a:lstStyle>
          <a:p>
            <a:fld id="{AF8C7990-448D-4BE6-98CB-96C0E2D6ABC1}" type="slidenum">
              <a:rPr lang="en-GB" smtClean="0"/>
              <a:pPr/>
              <a:t>‹#›</a:t>
            </a:fld>
            <a:endParaRPr lang="en-GB"/>
          </a:p>
        </p:txBody>
      </p:sp>
    </p:spTree>
    <p:extLst>
      <p:ext uri="{BB962C8B-B14F-4D97-AF65-F5344CB8AC3E}">
        <p14:creationId xmlns:p14="http://schemas.microsoft.com/office/powerpoint/2010/main" val="4173536812"/>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6" r:id="rId4"/>
  </p:sldLayoutIdLst>
  <p:hf hdr="0" dt="0"/>
  <p:txStyles>
    <p:titleStyle>
      <a:lvl1pPr algn="l" defTabSz="914400" rtl="0" eaLnBrk="1" latinLnBrk="0" hangingPunct="1">
        <a:spcBef>
          <a:spcPct val="0"/>
        </a:spcBef>
        <a:buNone/>
        <a:defRPr sz="3200" kern="1200" spc="-150" baseline="0">
          <a:solidFill>
            <a:schemeClr val="bg2"/>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1800" b="1" kern="1200" spc="-100" baseline="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1116335" y="6340475"/>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639445270"/>
      </p:ext>
    </p:extLst>
  </p:cSld>
  <p:clrMap bg1="lt1" tx1="dk1" bg2="lt2" tx2="dk2" accent1="accent1" accent2="accent2" accent3="accent3" accent4="accent4" accent5="accent5" accent6="accent6" hlink="hlink" folHlink="folHlink"/>
  <p:sldLayoutIdLst>
    <p:sldLayoutId id="2147483970" r:id="rId1"/>
    <p:sldLayoutId id="2147483971" r:id="rId2"/>
  </p:sldLayoutIdLst>
  <p:hf hdr="0" dt="0"/>
  <p:txStyles>
    <p:titleStyle>
      <a:lvl1pPr algn="l" defTabSz="914400" rtl="0" eaLnBrk="1" latinLnBrk="0" hangingPunct="1">
        <a:spcBef>
          <a:spcPct val="0"/>
        </a:spcBef>
        <a:buNone/>
        <a:defRPr sz="3200" kern="1200" spc="-150" baseline="0">
          <a:solidFill>
            <a:schemeClr val="bg2"/>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1800" b="1" kern="1200" spc="-100" baseline="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49" y="408236"/>
            <a:ext cx="11090275" cy="1139825"/>
          </a:xfrm>
          <a:prstGeom prst="rect">
            <a:avLst/>
          </a:prstGeom>
        </p:spPr>
        <p:txBody>
          <a:bodyPr vert="horz" lIns="91440" tIns="45720" rIns="91440" bIns="4572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541858" y="1548061"/>
            <a:ext cx="11090274" cy="417569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40271" y="6372597"/>
            <a:ext cx="432048" cy="363538"/>
          </a:xfrm>
          <a:prstGeom prst="rect">
            <a:avLst/>
          </a:prstGeom>
        </p:spPr>
        <p:txBody>
          <a:bodyPr vert="horz" lIns="91440" tIns="45720" rIns="91440" bIns="45720" rtlCol="0" anchor="ctr"/>
          <a:lstStyle>
            <a:lvl1pPr algn="l" rtl="0" fontAlgn="base">
              <a:spcBef>
                <a:spcPct val="0"/>
              </a:spcBef>
              <a:spcAft>
                <a:spcPct val="0"/>
              </a:spcAft>
              <a:defRPr lang="en-GB" sz="1000" kern="1200" smtClean="0">
                <a:solidFill>
                  <a:schemeClr val="bg1"/>
                </a:solidFill>
                <a:latin typeface="Arial" pitchFamily="34" charset="0"/>
                <a:ea typeface="+mn-ea"/>
                <a:cs typeface="Arial" pitchFamily="34" charset="0"/>
              </a:defRPr>
            </a:lvl1pPr>
          </a:lstStyle>
          <a:p>
            <a:fld id="{C864BB8D-94B4-466C-94BF-D114C83BF951}" type="slidenum">
              <a:rPr lang="sv-SE" smtClean="0"/>
              <a:pPr/>
              <a:t>‹#›</a:t>
            </a:fld>
            <a:endParaRPr lang="sv-SE" dirty="0"/>
          </a:p>
        </p:txBody>
      </p:sp>
      <p:sp>
        <p:nvSpPr>
          <p:cNvPr id="4"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pic>
        <p:nvPicPr>
          <p:cNvPr id="7" name="Picture 2">
            <a:extLst>
              <a:ext uri="{FF2B5EF4-FFF2-40B4-BE49-F238E27FC236}">
                <a16:creationId xmlns:a16="http://schemas.microsoft.com/office/drawing/2014/main" id="{EA9CB60C-3425-445C-BC0A-85CC25717579}"/>
              </a:ext>
            </a:extLst>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10002196" y="478079"/>
            <a:ext cx="1627828" cy="842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4146824"/>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Lst>
  <p:hf hdr="0" dt="0"/>
  <p:txStyles>
    <p:titleStyle>
      <a:lvl1pPr algn="l" defTabSz="914400" rtl="0" eaLnBrk="1" latinLnBrk="0" hangingPunct="1">
        <a:spcBef>
          <a:spcPct val="0"/>
        </a:spcBef>
        <a:buNone/>
        <a:defRPr sz="3600" kern="1200" spc="-130" baseline="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2400" b="0" kern="1200" spc="-100" baseline="0">
          <a:solidFill>
            <a:schemeClr val="accent4"/>
          </a:solidFill>
          <a:latin typeface="Arial" pitchFamily="34" charset="0"/>
          <a:ea typeface="+mn-ea"/>
          <a:cs typeface="Arial" pitchFamily="34" charset="0"/>
        </a:defRPr>
      </a:lvl1pPr>
      <a:lvl2pPr marL="174625" indent="-174625" algn="l" defTabSz="914400" rtl="0" eaLnBrk="1" latinLnBrk="0" hangingPunct="1">
        <a:spcBef>
          <a:spcPct val="20000"/>
        </a:spcBef>
        <a:buFont typeface="Arial" pitchFamily="34" charset="0"/>
        <a:buChar char="•"/>
        <a:defRPr sz="2000" b="0" kern="1200" spc="-100" baseline="0">
          <a:solidFill>
            <a:schemeClr val="accent4"/>
          </a:solidFill>
          <a:latin typeface="Arial" pitchFamily="34" charset="0"/>
          <a:ea typeface="+mn-ea"/>
          <a:cs typeface="Arial" pitchFamily="34" charset="0"/>
        </a:defRPr>
      </a:lvl2pPr>
      <a:lvl3pPr marL="446088" indent="-174625" algn="l" defTabSz="914400" rtl="0" eaLnBrk="1" latinLnBrk="0" hangingPunct="1">
        <a:spcBef>
          <a:spcPct val="20000"/>
        </a:spcBef>
        <a:buFont typeface="Arial" pitchFamily="34" charset="0"/>
        <a:buChar char="•"/>
        <a:defRPr sz="2000" kern="1200">
          <a:solidFill>
            <a:schemeClr val="accent4"/>
          </a:solidFill>
          <a:latin typeface="Arial" pitchFamily="34" charset="0"/>
          <a:ea typeface="+mn-ea"/>
          <a:cs typeface="Arial" pitchFamily="34" charset="0"/>
        </a:defRPr>
      </a:lvl3pPr>
      <a:lvl4pPr marL="719138" indent="-180975" algn="l" defTabSz="914400" rtl="0" eaLnBrk="1" latinLnBrk="0" hangingPunct="1">
        <a:spcBef>
          <a:spcPct val="20000"/>
        </a:spcBef>
        <a:buFont typeface="Arial" panose="020B0604020202020204" pitchFamily="34" charset="0"/>
        <a:buChar char="•"/>
        <a:defRPr sz="2000" kern="1200">
          <a:solidFill>
            <a:schemeClr val="accent4"/>
          </a:solidFill>
          <a:latin typeface="Arial" panose="020B0604020202020204" pitchFamily="34" charset="0"/>
          <a:ea typeface="+mn-ea"/>
          <a:cs typeface="Arial" panose="020B0604020202020204" pitchFamily="34" charset="0"/>
        </a:defRPr>
      </a:lvl4pPr>
      <a:lvl5pPr marL="1077913" indent="-179388" algn="l" defTabSz="914400" rtl="0" eaLnBrk="1" latinLnBrk="0" hangingPunct="1">
        <a:spcBef>
          <a:spcPct val="20000"/>
        </a:spcBef>
        <a:buFont typeface="Arial" panose="020B0604020202020204" pitchFamily="34" charset="0"/>
        <a:buChar char="•"/>
        <a:defRPr sz="20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4">
          <p15:clr>
            <a:srgbClr val="F26B43"/>
          </p15:clr>
        </p15:guide>
        <p15:guide id="2" pos="3833">
          <p15:clr>
            <a:srgbClr val="F26B43"/>
          </p15:clr>
        </p15:guide>
        <p15:guide id="3" orient="horz" pos="255">
          <p15:clr>
            <a:srgbClr val="F26B43"/>
          </p15:clr>
        </p15:guide>
        <p15:guide id="4" pos="340">
          <p15:clr>
            <a:srgbClr val="F26B43"/>
          </p15:clr>
        </p15:guide>
        <p15:guide id="5" orient="horz" pos="1021">
          <p15:clr>
            <a:srgbClr val="F26B43"/>
          </p15:clr>
        </p15:guide>
        <p15:guide id="6" pos="7326">
          <p15:clr>
            <a:srgbClr val="F26B43"/>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1116335" y="6340475"/>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611576649"/>
      </p:ext>
    </p:extLst>
  </p:cSld>
  <p:clrMap bg1="lt1" tx1="dk1" bg2="lt2" tx2="dk2" accent1="accent1" accent2="accent2" accent3="accent3" accent4="accent4" accent5="accent5" accent6="accent6" hlink="hlink" folHlink="folHlink"/>
  <p:sldLayoutIdLst>
    <p:sldLayoutId id="2147483990" r:id="rId1"/>
    <p:sldLayoutId id="2147483991" r:id="rId2"/>
  </p:sldLayoutIdLst>
  <p:hf hdr="0" dt="0"/>
  <p:txStyles>
    <p:titleStyle>
      <a:lvl1pPr algn="l" defTabSz="914400" rtl="0" eaLnBrk="1" latinLnBrk="0" hangingPunct="1">
        <a:spcBef>
          <a:spcPct val="0"/>
        </a:spcBef>
        <a:buNone/>
        <a:defRPr sz="3200" kern="1200" spc="-150" baseline="0">
          <a:solidFill>
            <a:schemeClr val="bg2"/>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1800" b="1" kern="1200" spc="-100" baseline="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2319" y="408236"/>
            <a:ext cx="10297144" cy="1139825"/>
          </a:xfrm>
          <a:prstGeom prst="rect">
            <a:avLst/>
          </a:prstGeom>
        </p:spPr>
        <p:txBody>
          <a:bodyPr vert="horz" lIns="91440" tIns="45720" rIns="91440" bIns="45720" rtlCol="0" anchor="t">
            <a:noAutofit/>
          </a:bodyPr>
          <a:lstStyle/>
          <a:p>
            <a:r>
              <a:rPr lang="en-US" dirty="0"/>
              <a:t>Click to edit Master title style</a:t>
            </a:r>
            <a:endParaRPr lang="en-GB" dirty="0"/>
          </a:p>
        </p:txBody>
      </p:sp>
      <p:sp>
        <p:nvSpPr>
          <p:cNvPr id="3" name="Text Placeholder 2"/>
          <p:cNvSpPr>
            <a:spLocks noGrp="1"/>
          </p:cNvSpPr>
          <p:nvPr>
            <p:ph type="body" idx="1"/>
          </p:nvPr>
        </p:nvSpPr>
        <p:spPr>
          <a:xfrm>
            <a:off x="972319" y="2001763"/>
            <a:ext cx="10297144" cy="437083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540271" y="6372597"/>
            <a:ext cx="432048" cy="363538"/>
          </a:xfrm>
          <a:prstGeom prst="rect">
            <a:avLst/>
          </a:prstGeom>
        </p:spPr>
        <p:txBody>
          <a:bodyPr vert="horz" lIns="91440" tIns="45720" rIns="91440" bIns="45720" rtlCol="0" anchor="ctr"/>
          <a:lstStyle>
            <a:lvl1pPr algn="l">
              <a:defRPr sz="1200">
                <a:solidFill>
                  <a:schemeClr val="tx1">
                    <a:tint val="75000"/>
                  </a:schemeClr>
                </a:solidFill>
              </a:defRPr>
            </a:lvl1pPr>
          </a:lstStyle>
          <a:p>
            <a:fld id="{C864BB8D-94B4-466C-94BF-D114C83BF951}" type="slidenum">
              <a:rPr lang="en-GB" smtClean="0"/>
              <a:pPr/>
              <a:t>‹#›</a:t>
            </a:fld>
            <a:endParaRPr lang="en-GB"/>
          </a:p>
        </p:txBody>
      </p:sp>
      <p:sp>
        <p:nvSpPr>
          <p:cNvPr id="4"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2018 – All rights reserved</a:t>
            </a:r>
            <a:endParaRPr lang="fr-FR" dirty="0"/>
          </a:p>
        </p:txBody>
      </p:sp>
    </p:spTree>
    <p:extLst>
      <p:ext uri="{BB962C8B-B14F-4D97-AF65-F5344CB8AC3E}">
        <p14:creationId xmlns:p14="http://schemas.microsoft.com/office/powerpoint/2010/main" val="1832695456"/>
      </p:ext>
    </p:extLst>
  </p:cSld>
  <p:clrMap bg1="lt1" tx1="dk1" bg2="lt2" tx2="dk2" accent1="accent1" accent2="accent2" accent3="accent3" accent4="accent4" accent5="accent5" accent6="accent6" hlink="hlink" folHlink="folHlink"/>
  <p:sldLayoutIdLst>
    <p:sldLayoutId id="2147483823" r:id="rId1"/>
    <p:sldLayoutId id="2147483838" r:id="rId2"/>
    <p:sldLayoutId id="2147483825" r:id="rId3"/>
    <p:sldLayoutId id="2147483822" r:id="rId4"/>
    <p:sldLayoutId id="2147483834" r:id="rId5"/>
    <p:sldLayoutId id="2147483837" r:id="rId6"/>
    <p:sldLayoutId id="2147483826" r:id="rId7"/>
    <p:sldLayoutId id="2147483831" r:id="rId8"/>
  </p:sldLayoutIdLst>
  <p:hf sldNum="0" hdr="0" dt="0"/>
  <p:txStyles>
    <p:titleStyle>
      <a:lvl1pPr algn="l" defTabSz="914400" rtl="0" eaLnBrk="1" latinLnBrk="0" hangingPunct="1">
        <a:spcBef>
          <a:spcPct val="0"/>
        </a:spcBef>
        <a:buNone/>
        <a:defRPr sz="4000" kern="1200" spc="-130" baseline="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2800" b="0" kern="1200" spc="-100" baseline="0">
          <a:solidFill>
            <a:schemeClr val="tx1">
              <a:lumMod val="60000"/>
              <a:lumOff val="40000"/>
            </a:schemeClr>
          </a:solidFill>
          <a:latin typeface="Arial" pitchFamily="34" charset="0"/>
          <a:ea typeface="+mn-ea"/>
          <a:cs typeface="Arial" pitchFamily="34" charset="0"/>
        </a:defRPr>
      </a:lvl1pPr>
      <a:lvl2pPr marL="174625" indent="-174625" algn="l" defTabSz="914400" rtl="0" eaLnBrk="1" latinLnBrk="0" hangingPunct="1">
        <a:spcBef>
          <a:spcPct val="20000"/>
        </a:spcBef>
        <a:buFont typeface="Arial" pitchFamily="34" charset="0"/>
        <a:buChar char="•"/>
        <a:defRPr sz="2400" b="0" kern="1200" spc="-100" baseline="0">
          <a:solidFill>
            <a:schemeClr val="tx1"/>
          </a:solidFill>
          <a:latin typeface="Arial" pitchFamily="34" charset="0"/>
          <a:ea typeface="+mn-ea"/>
          <a:cs typeface="Arial" pitchFamily="34" charset="0"/>
        </a:defRPr>
      </a:lvl2pPr>
      <a:lvl3pPr marL="446088" indent="-174625" algn="l" defTabSz="914400" rtl="0" eaLnBrk="1" latinLnBrk="0" hangingPunct="1">
        <a:spcBef>
          <a:spcPct val="20000"/>
        </a:spcBef>
        <a:buFont typeface="Arial" pitchFamily="34" charset="0"/>
        <a:buChar char="•"/>
        <a:defRPr sz="2000"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2319" y="408236"/>
            <a:ext cx="10297144" cy="1139825"/>
          </a:xfrm>
          <a:prstGeom prst="rect">
            <a:avLst/>
          </a:prstGeom>
        </p:spPr>
        <p:txBody>
          <a:bodyPr vert="horz" lIns="91440" tIns="45720" rIns="91440" bIns="45720" rtlCol="0" anchor="t">
            <a:noAutofit/>
          </a:bodyPr>
          <a:lstStyle/>
          <a:p>
            <a:r>
              <a:rPr lang="en-US" dirty="0"/>
              <a:t>Click to edit Master title style</a:t>
            </a:r>
            <a:endParaRPr lang="en-GB" dirty="0"/>
          </a:p>
        </p:txBody>
      </p:sp>
      <p:sp>
        <p:nvSpPr>
          <p:cNvPr id="3" name="Text Placeholder 2"/>
          <p:cNvSpPr>
            <a:spLocks noGrp="1"/>
          </p:cNvSpPr>
          <p:nvPr>
            <p:ph type="body" idx="1"/>
          </p:nvPr>
        </p:nvSpPr>
        <p:spPr>
          <a:xfrm>
            <a:off x="972319" y="2001763"/>
            <a:ext cx="10297144" cy="437083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540271" y="6372597"/>
            <a:ext cx="432048" cy="363538"/>
          </a:xfrm>
          <a:prstGeom prst="rect">
            <a:avLst/>
          </a:prstGeom>
        </p:spPr>
        <p:txBody>
          <a:bodyPr vert="horz" lIns="91440" tIns="45720" rIns="91440" bIns="45720" rtlCol="0" anchor="ctr"/>
          <a:lstStyle>
            <a:lvl1pPr algn="l" rtl="0" fontAlgn="base">
              <a:spcBef>
                <a:spcPct val="0"/>
              </a:spcBef>
              <a:spcAft>
                <a:spcPct val="0"/>
              </a:spcAft>
              <a:defRPr lang="en-GB" sz="1000" kern="1200" smtClean="0">
                <a:solidFill>
                  <a:schemeClr val="bg1"/>
                </a:solidFill>
                <a:latin typeface="Arial" pitchFamily="34" charset="0"/>
                <a:ea typeface="+mn-ea"/>
                <a:cs typeface="Arial" pitchFamily="34" charset="0"/>
              </a:defRPr>
            </a:lvl1pPr>
          </a:lstStyle>
          <a:p>
            <a:fld id="{C864BB8D-94B4-466C-94BF-D114C83BF951}" type="slidenum">
              <a:rPr lang="sv-SE" smtClean="0"/>
              <a:pPr/>
              <a:t>‹#›</a:t>
            </a:fld>
            <a:endParaRPr lang="sv-SE" dirty="0"/>
          </a:p>
        </p:txBody>
      </p:sp>
      <p:sp>
        <p:nvSpPr>
          <p:cNvPr id="4"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488026838"/>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Lst>
  <p:hf hdr="0" dt="0"/>
  <p:txStyles>
    <p:titleStyle>
      <a:lvl1pPr algn="l" defTabSz="914400" rtl="0" eaLnBrk="1" latinLnBrk="0" hangingPunct="1">
        <a:spcBef>
          <a:spcPct val="0"/>
        </a:spcBef>
        <a:buNone/>
        <a:defRPr sz="3600" kern="1200" spc="-130" baseline="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2400" b="0" kern="1200" spc="-100" baseline="0">
          <a:solidFill>
            <a:schemeClr val="tx1">
              <a:lumMod val="60000"/>
              <a:lumOff val="40000"/>
            </a:schemeClr>
          </a:solidFill>
          <a:latin typeface="Arial" pitchFamily="34" charset="0"/>
          <a:ea typeface="+mn-ea"/>
          <a:cs typeface="Arial" pitchFamily="34" charset="0"/>
        </a:defRPr>
      </a:lvl1pPr>
      <a:lvl2pPr marL="174625" indent="-174625" algn="l" defTabSz="914400" rtl="0" eaLnBrk="1" latinLnBrk="0" hangingPunct="1">
        <a:spcBef>
          <a:spcPct val="20000"/>
        </a:spcBef>
        <a:buFont typeface="Arial" pitchFamily="34" charset="0"/>
        <a:buChar char="•"/>
        <a:defRPr sz="2000" b="0" kern="1200" spc="-100" baseline="0">
          <a:solidFill>
            <a:schemeClr val="tx1">
              <a:lumMod val="60000"/>
              <a:lumOff val="40000"/>
            </a:schemeClr>
          </a:solidFill>
          <a:latin typeface="Arial" pitchFamily="34" charset="0"/>
          <a:ea typeface="+mn-ea"/>
          <a:cs typeface="Arial" pitchFamily="34" charset="0"/>
        </a:defRPr>
      </a:lvl2pPr>
      <a:lvl3pPr marL="446088" indent="-174625" algn="l" defTabSz="914400" rtl="0" eaLnBrk="1" latinLnBrk="0" hangingPunct="1">
        <a:spcBef>
          <a:spcPct val="20000"/>
        </a:spcBef>
        <a:buFont typeface="Arial" pitchFamily="34" charset="0"/>
        <a:buChar char="•"/>
        <a:defRPr sz="1800" kern="1200">
          <a:solidFill>
            <a:schemeClr val="tx1">
              <a:lumMod val="60000"/>
              <a:lumOff val="4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2319" y="408236"/>
            <a:ext cx="10297144" cy="1139825"/>
          </a:xfrm>
          <a:prstGeom prst="rect">
            <a:avLst/>
          </a:prstGeom>
        </p:spPr>
        <p:txBody>
          <a:bodyPr vert="horz" lIns="91440" tIns="45720" rIns="91440" bIns="45720" rtlCol="0" anchor="t">
            <a:noAutofit/>
          </a:bodyPr>
          <a:lstStyle/>
          <a:p>
            <a:r>
              <a:rPr lang="en-US"/>
              <a:t>Click to edit Master title style</a:t>
            </a:r>
            <a:endParaRPr lang="en-GB"/>
          </a:p>
        </p:txBody>
      </p:sp>
      <p:sp>
        <p:nvSpPr>
          <p:cNvPr id="3" name="Text Placeholder 2"/>
          <p:cNvSpPr>
            <a:spLocks noGrp="1"/>
          </p:cNvSpPr>
          <p:nvPr>
            <p:ph type="body" idx="1"/>
          </p:nvPr>
        </p:nvSpPr>
        <p:spPr>
          <a:xfrm>
            <a:off x="972319" y="2001763"/>
            <a:ext cx="10297144" cy="437083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540271" y="6372597"/>
            <a:ext cx="432048" cy="363538"/>
          </a:xfrm>
          <a:prstGeom prst="rect">
            <a:avLst/>
          </a:prstGeom>
        </p:spPr>
        <p:txBody>
          <a:bodyPr vert="horz" lIns="91440" tIns="45720" rIns="91440" bIns="45720" rtlCol="0" anchor="ctr"/>
          <a:lstStyle>
            <a:lvl1pPr algn="l">
              <a:defRPr sz="1200">
                <a:solidFill>
                  <a:schemeClr val="tx1">
                    <a:tint val="75000"/>
                  </a:schemeClr>
                </a:solidFill>
              </a:defRPr>
            </a:lvl1pPr>
          </a:lstStyle>
          <a:p>
            <a:fld id="{C864BB8D-94B4-466C-94BF-D114C83BF951}" type="slidenum">
              <a:rPr lang="en-GB" smtClean="0"/>
              <a:pPr/>
              <a:t>‹#›</a:t>
            </a:fld>
            <a:endParaRPr lang="en-GB"/>
          </a:p>
        </p:txBody>
      </p:sp>
      <p:sp>
        <p:nvSpPr>
          <p:cNvPr id="4"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
        <p:nvSpPr>
          <p:cNvPr id="7" name="TextBox 6">
            <a:extLst>
              <a:ext uri="{FF2B5EF4-FFF2-40B4-BE49-F238E27FC236}">
                <a16:creationId xmlns:a16="http://schemas.microsoft.com/office/drawing/2014/main" id="{4A8B9B04-8D4F-4625-932F-959B949D6F52}"/>
              </a:ext>
            </a:extLst>
          </p:cNvPr>
          <p:cNvSpPr txBox="1"/>
          <p:nvPr userDrawn="1"/>
        </p:nvSpPr>
        <p:spPr>
          <a:xfrm>
            <a:off x="5292799" y="6418369"/>
            <a:ext cx="2074607" cy="207749"/>
          </a:xfrm>
          <a:prstGeom prst="rect">
            <a:avLst/>
          </a:prstGeom>
          <a:noFill/>
        </p:spPr>
        <p:txBody>
          <a:bodyPr wrap="none" rtlCol="0">
            <a:spAutoFit/>
          </a:bodyPr>
          <a:lstStyle/>
          <a:p>
            <a:r>
              <a:rPr lang="en-US" sz="750">
                <a:solidFill>
                  <a:schemeClr val="tx1">
                    <a:lumMod val="40000"/>
                    <a:lumOff val="60000"/>
                  </a:schemeClr>
                </a:solidFill>
              </a:rPr>
              <a:t>Restricted material – for HL internal use only</a:t>
            </a:r>
          </a:p>
        </p:txBody>
      </p:sp>
    </p:spTree>
    <p:extLst>
      <p:ext uri="{BB962C8B-B14F-4D97-AF65-F5344CB8AC3E}">
        <p14:creationId xmlns:p14="http://schemas.microsoft.com/office/powerpoint/2010/main" val="1973047435"/>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Lst>
  <p:hf hdr="0" dt="0"/>
  <p:txStyles>
    <p:titleStyle>
      <a:lvl1pPr algn="l" defTabSz="914400" rtl="0" eaLnBrk="1" latinLnBrk="0" hangingPunct="1">
        <a:spcBef>
          <a:spcPct val="0"/>
        </a:spcBef>
        <a:buNone/>
        <a:defRPr sz="4000" kern="1200" spc="-130" baseline="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2800" b="0" kern="1200" spc="-100" baseline="0">
          <a:solidFill>
            <a:schemeClr val="tx1">
              <a:lumMod val="60000"/>
              <a:lumOff val="40000"/>
            </a:schemeClr>
          </a:solidFill>
          <a:latin typeface="Arial" pitchFamily="34" charset="0"/>
          <a:ea typeface="+mn-ea"/>
          <a:cs typeface="Arial" pitchFamily="34" charset="0"/>
        </a:defRPr>
      </a:lvl1pPr>
      <a:lvl2pPr marL="174625" indent="-174625" algn="l" defTabSz="914400" rtl="0" eaLnBrk="1" latinLnBrk="0" hangingPunct="1">
        <a:spcBef>
          <a:spcPct val="20000"/>
        </a:spcBef>
        <a:buFont typeface="Arial" pitchFamily="34" charset="0"/>
        <a:buChar char="•"/>
        <a:defRPr sz="2400" b="0" kern="1200" spc="-100" baseline="0">
          <a:solidFill>
            <a:schemeClr val="tx1"/>
          </a:solidFill>
          <a:latin typeface="Arial" pitchFamily="34" charset="0"/>
          <a:ea typeface="+mn-ea"/>
          <a:cs typeface="Arial" pitchFamily="34" charset="0"/>
        </a:defRPr>
      </a:lvl2pPr>
      <a:lvl3pPr marL="446088" indent="-174625" algn="l" defTabSz="914400" rtl="0" eaLnBrk="1" latinLnBrk="0" hangingPunct="1">
        <a:spcBef>
          <a:spcPct val="20000"/>
        </a:spcBef>
        <a:buFont typeface="Arial" pitchFamily="34" charset="0"/>
        <a:buChar char="•"/>
        <a:defRPr sz="2000"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49" y="408236"/>
            <a:ext cx="11090275" cy="1139825"/>
          </a:xfrm>
          <a:prstGeom prst="rect">
            <a:avLst/>
          </a:prstGeom>
        </p:spPr>
        <p:txBody>
          <a:bodyPr vert="horz" lIns="91440" tIns="45720" rIns="91440" bIns="4572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541858" y="1548061"/>
            <a:ext cx="11090274" cy="417569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40271" y="6372597"/>
            <a:ext cx="432048" cy="363538"/>
          </a:xfrm>
          <a:prstGeom prst="rect">
            <a:avLst/>
          </a:prstGeom>
        </p:spPr>
        <p:txBody>
          <a:bodyPr vert="horz" lIns="91440" tIns="45720" rIns="91440" bIns="45720" rtlCol="0" anchor="ctr"/>
          <a:lstStyle>
            <a:lvl1pPr algn="l" rtl="0" fontAlgn="base">
              <a:spcBef>
                <a:spcPct val="0"/>
              </a:spcBef>
              <a:spcAft>
                <a:spcPct val="0"/>
              </a:spcAft>
              <a:defRPr lang="en-GB" sz="1000" kern="1200" smtClean="0">
                <a:solidFill>
                  <a:schemeClr val="bg1"/>
                </a:solidFill>
                <a:latin typeface="Arial" pitchFamily="34" charset="0"/>
                <a:ea typeface="+mn-ea"/>
                <a:cs typeface="Arial" pitchFamily="34" charset="0"/>
              </a:defRPr>
            </a:lvl1pPr>
          </a:lstStyle>
          <a:p>
            <a:fld id="{C864BB8D-94B4-466C-94BF-D114C83BF951}" type="slidenum">
              <a:rPr lang="sv-SE" smtClean="0"/>
              <a:pPr/>
              <a:t>‹#›</a:t>
            </a:fld>
            <a:endParaRPr lang="sv-SE" dirty="0"/>
          </a:p>
        </p:txBody>
      </p:sp>
      <p:sp>
        <p:nvSpPr>
          <p:cNvPr id="4"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2035404255"/>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 id="2147484032" r:id="rId14"/>
    <p:sldLayoutId id="2147484033" r:id="rId15"/>
  </p:sldLayoutIdLst>
  <p:hf hdr="0" dt="0"/>
  <p:txStyles>
    <p:titleStyle>
      <a:lvl1pPr algn="l" defTabSz="914400" rtl="0" eaLnBrk="1" latinLnBrk="0" hangingPunct="1">
        <a:spcBef>
          <a:spcPct val="0"/>
        </a:spcBef>
        <a:buNone/>
        <a:defRPr sz="3600" kern="1200" spc="-130" baseline="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2400" b="0" kern="1200" spc="-100" baseline="0">
          <a:solidFill>
            <a:schemeClr val="accent4"/>
          </a:solidFill>
          <a:latin typeface="Arial" pitchFamily="34" charset="0"/>
          <a:ea typeface="+mn-ea"/>
          <a:cs typeface="Arial" pitchFamily="34" charset="0"/>
        </a:defRPr>
      </a:lvl1pPr>
      <a:lvl2pPr marL="174625" indent="-174625" algn="l" defTabSz="914400" rtl="0" eaLnBrk="1" latinLnBrk="0" hangingPunct="1">
        <a:spcBef>
          <a:spcPct val="20000"/>
        </a:spcBef>
        <a:buFont typeface="Arial" pitchFamily="34" charset="0"/>
        <a:buChar char="•"/>
        <a:defRPr sz="2000" b="0" kern="1200" spc="-100" baseline="0">
          <a:solidFill>
            <a:schemeClr val="accent4"/>
          </a:solidFill>
          <a:latin typeface="Arial" pitchFamily="34" charset="0"/>
          <a:ea typeface="+mn-ea"/>
          <a:cs typeface="Arial" pitchFamily="34" charset="0"/>
        </a:defRPr>
      </a:lvl2pPr>
      <a:lvl3pPr marL="446088" indent="-174625" algn="l" defTabSz="914400" rtl="0" eaLnBrk="1" latinLnBrk="0" hangingPunct="1">
        <a:spcBef>
          <a:spcPct val="20000"/>
        </a:spcBef>
        <a:buFont typeface="Arial" pitchFamily="34" charset="0"/>
        <a:buChar char="•"/>
        <a:defRPr sz="2000" kern="1200">
          <a:solidFill>
            <a:schemeClr val="accent4"/>
          </a:solidFill>
          <a:latin typeface="Arial" pitchFamily="34" charset="0"/>
          <a:ea typeface="+mn-ea"/>
          <a:cs typeface="Arial" pitchFamily="34" charset="0"/>
        </a:defRPr>
      </a:lvl3pPr>
      <a:lvl4pPr marL="719138" indent="-180975" algn="l" defTabSz="914400" rtl="0" eaLnBrk="1" latinLnBrk="0" hangingPunct="1">
        <a:spcBef>
          <a:spcPct val="20000"/>
        </a:spcBef>
        <a:buFont typeface="Arial" panose="020B0604020202020204" pitchFamily="34" charset="0"/>
        <a:buChar char="•"/>
        <a:defRPr sz="2000" kern="1200">
          <a:solidFill>
            <a:schemeClr val="accent4"/>
          </a:solidFill>
          <a:latin typeface="Arial" panose="020B0604020202020204" pitchFamily="34" charset="0"/>
          <a:ea typeface="+mn-ea"/>
          <a:cs typeface="Arial" panose="020B0604020202020204" pitchFamily="34" charset="0"/>
        </a:defRPr>
      </a:lvl4pPr>
      <a:lvl5pPr marL="1077913" indent="-179388" algn="l" defTabSz="914400" rtl="0" eaLnBrk="1" latinLnBrk="0" hangingPunct="1">
        <a:spcBef>
          <a:spcPct val="20000"/>
        </a:spcBef>
        <a:buFont typeface="Arial" panose="020B0604020202020204" pitchFamily="34" charset="0"/>
        <a:buChar char="•"/>
        <a:defRPr sz="20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4">
          <p15:clr>
            <a:srgbClr val="F26B43"/>
          </p15:clr>
        </p15:guide>
        <p15:guide id="2" pos="3833">
          <p15:clr>
            <a:srgbClr val="F26B43"/>
          </p15:clr>
        </p15:guide>
        <p15:guide id="3" orient="horz" pos="255">
          <p15:clr>
            <a:srgbClr val="F26B43"/>
          </p15:clr>
        </p15:guide>
        <p15:guide id="4" pos="340">
          <p15:clr>
            <a:srgbClr val="F26B43"/>
          </p15:clr>
        </p15:guide>
        <p15:guide id="5" orient="horz" pos="1021">
          <p15:clr>
            <a:srgbClr val="F26B43"/>
          </p15:clr>
        </p15:guide>
        <p15:guide id="6" pos="7326">
          <p15:clr>
            <a:srgbClr val="F26B43"/>
          </p15:clr>
        </p15:guide>
      </p15:sldGuideLst>
    </p:ext>
  </p:extLst>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2319" y="408236"/>
            <a:ext cx="10297144" cy="1139825"/>
          </a:xfrm>
          <a:prstGeom prst="rect">
            <a:avLst/>
          </a:prstGeom>
        </p:spPr>
        <p:txBody>
          <a:bodyPr vert="horz" lIns="91440" tIns="45720" rIns="91440" bIns="45720" rtlCol="0" anchor="t">
            <a:noAutofit/>
          </a:bodyPr>
          <a:lstStyle/>
          <a:p>
            <a:r>
              <a:rPr lang="en-US"/>
              <a:t>Click to edit Master title style</a:t>
            </a:r>
            <a:endParaRPr lang="en-GB"/>
          </a:p>
        </p:txBody>
      </p:sp>
      <p:sp>
        <p:nvSpPr>
          <p:cNvPr id="3" name="Text Placeholder 2"/>
          <p:cNvSpPr>
            <a:spLocks noGrp="1"/>
          </p:cNvSpPr>
          <p:nvPr>
            <p:ph type="body" idx="1"/>
          </p:nvPr>
        </p:nvSpPr>
        <p:spPr>
          <a:xfrm>
            <a:off x="972319" y="2001763"/>
            <a:ext cx="10297144" cy="437083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540271" y="6372597"/>
            <a:ext cx="432048" cy="363538"/>
          </a:xfrm>
          <a:prstGeom prst="rect">
            <a:avLst/>
          </a:prstGeom>
        </p:spPr>
        <p:txBody>
          <a:bodyPr vert="horz" lIns="91440" tIns="45720" rIns="91440" bIns="45720" rtlCol="0" anchor="ctr"/>
          <a:lstStyle>
            <a:lvl1pPr algn="l">
              <a:defRPr sz="1200">
                <a:solidFill>
                  <a:schemeClr val="tx1">
                    <a:tint val="75000"/>
                  </a:schemeClr>
                </a:solidFill>
              </a:defRPr>
            </a:lvl1pPr>
          </a:lstStyle>
          <a:p>
            <a:fld id="{C864BB8D-94B4-466C-94BF-D114C83BF951}" type="slidenum">
              <a:rPr lang="en-GB" smtClean="0"/>
              <a:pPr/>
              <a:t>‹#›</a:t>
            </a:fld>
            <a:endParaRPr lang="en-GB"/>
          </a:p>
        </p:txBody>
      </p:sp>
      <p:sp>
        <p:nvSpPr>
          <p:cNvPr id="4"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
        <p:nvSpPr>
          <p:cNvPr id="7" name="TextBox 6">
            <a:extLst>
              <a:ext uri="{FF2B5EF4-FFF2-40B4-BE49-F238E27FC236}">
                <a16:creationId xmlns:a16="http://schemas.microsoft.com/office/drawing/2014/main" id="{4A8B9B04-8D4F-4625-932F-959B949D6F52}"/>
              </a:ext>
            </a:extLst>
          </p:cNvPr>
          <p:cNvSpPr txBox="1"/>
          <p:nvPr userDrawn="1"/>
        </p:nvSpPr>
        <p:spPr>
          <a:xfrm>
            <a:off x="5292799" y="6418369"/>
            <a:ext cx="2074607" cy="207749"/>
          </a:xfrm>
          <a:prstGeom prst="rect">
            <a:avLst/>
          </a:prstGeom>
          <a:noFill/>
        </p:spPr>
        <p:txBody>
          <a:bodyPr wrap="none" rtlCol="0">
            <a:spAutoFit/>
          </a:bodyPr>
          <a:lstStyle/>
          <a:p>
            <a:r>
              <a:rPr lang="en-US" sz="750">
                <a:solidFill>
                  <a:schemeClr val="tx1">
                    <a:lumMod val="40000"/>
                    <a:lumOff val="60000"/>
                  </a:schemeClr>
                </a:solidFill>
              </a:rPr>
              <a:t>Restricted material – for HL internal use only</a:t>
            </a:r>
          </a:p>
        </p:txBody>
      </p:sp>
    </p:spTree>
    <p:extLst>
      <p:ext uri="{BB962C8B-B14F-4D97-AF65-F5344CB8AC3E}">
        <p14:creationId xmlns:p14="http://schemas.microsoft.com/office/powerpoint/2010/main" val="1362048829"/>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5" r:id="rId10"/>
    <p:sldLayoutId id="2147484046" r:id="rId11"/>
  </p:sldLayoutIdLst>
  <p:hf hdr="0" dt="0"/>
  <p:txStyles>
    <p:titleStyle>
      <a:lvl1pPr algn="l" defTabSz="914400" rtl="0" eaLnBrk="1" latinLnBrk="0" hangingPunct="1">
        <a:spcBef>
          <a:spcPct val="0"/>
        </a:spcBef>
        <a:buNone/>
        <a:defRPr sz="4000" kern="1200" spc="-130" baseline="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2800" b="0" kern="1200" spc="-100" baseline="0">
          <a:solidFill>
            <a:schemeClr val="tx1">
              <a:lumMod val="60000"/>
              <a:lumOff val="40000"/>
            </a:schemeClr>
          </a:solidFill>
          <a:latin typeface="Arial" pitchFamily="34" charset="0"/>
          <a:ea typeface="+mn-ea"/>
          <a:cs typeface="Arial" pitchFamily="34" charset="0"/>
        </a:defRPr>
      </a:lvl1pPr>
      <a:lvl2pPr marL="174625" indent="-174625" algn="l" defTabSz="914400" rtl="0" eaLnBrk="1" latinLnBrk="0" hangingPunct="1">
        <a:spcBef>
          <a:spcPct val="20000"/>
        </a:spcBef>
        <a:buFont typeface="Arial" pitchFamily="34" charset="0"/>
        <a:buChar char="•"/>
        <a:defRPr sz="2400" b="0" kern="1200" spc="-100" baseline="0">
          <a:solidFill>
            <a:schemeClr val="tx1"/>
          </a:solidFill>
          <a:latin typeface="Arial" pitchFamily="34" charset="0"/>
          <a:ea typeface="+mn-ea"/>
          <a:cs typeface="Arial" pitchFamily="34" charset="0"/>
        </a:defRPr>
      </a:lvl2pPr>
      <a:lvl3pPr marL="446088" indent="-174625" algn="l" defTabSz="914400" rtl="0" eaLnBrk="1" latinLnBrk="0" hangingPunct="1">
        <a:spcBef>
          <a:spcPct val="20000"/>
        </a:spcBef>
        <a:buFont typeface="Arial" pitchFamily="34" charset="0"/>
        <a:buChar char="•"/>
        <a:defRPr sz="2000"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49" y="408236"/>
            <a:ext cx="11090275" cy="1139825"/>
          </a:xfrm>
          <a:prstGeom prst="rect">
            <a:avLst/>
          </a:prstGeom>
        </p:spPr>
        <p:txBody>
          <a:bodyPr vert="horz" lIns="91440" tIns="45720" rIns="91440" bIns="4572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541858" y="1548061"/>
            <a:ext cx="11090274" cy="417569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40271" y="6372597"/>
            <a:ext cx="432048" cy="363538"/>
          </a:xfrm>
          <a:prstGeom prst="rect">
            <a:avLst/>
          </a:prstGeom>
        </p:spPr>
        <p:txBody>
          <a:bodyPr vert="horz" lIns="91440" tIns="45720" rIns="91440" bIns="45720" rtlCol="0" anchor="ctr"/>
          <a:lstStyle>
            <a:lvl1pPr algn="l" rtl="0" fontAlgn="base">
              <a:spcBef>
                <a:spcPct val="0"/>
              </a:spcBef>
              <a:spcAft>
                <a:spcPct val="0"/>
              </a:spcAft>
              <a:defRPr lang="en-GB" sz="1000" kern="1200" smtClean="0">
                <a:solidFill>
                  <a:schemeClr val="bg1"/>
                </a:solidFill>
                <a:latin typeface="Arial" pitchFamily="34" charset="0"/>
                <a:ea typeface="+mn-ea"/>
                <a:cs typeface="Arial" pitchFamily="34" charset="0"/>
              </a:defRPr>
            </a:lvl1pPr>
          </a:lstStyle>
          <a:p>
            <a:fld id="{C864BB8D-94B4-466C-94BF-D114C83BF951}" type="slidenum">
              <a:rPr lang="sv-SE" smtClean="0"/>
              <a:pPr/>
              <a:t>‹#›</a:t>
            </a:fld>
            <a:endParaRPr lang="sv-SE" dirty="0"/>
          </a:p>
        </p:txBody>
      </p:sp>
      <p:sp>
        <p:nvSpPr>
          <p:cNvPr id="4"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2019 – All rights reserved</a:t>
            </a:r>
            <a:endParaRPr lang="fr-FR" dirty="0"/>
          </a:p>
        </p:txBody>
      </p:sp>
    </p:spTree>
    <p:extLst>
      <p:ext uri="{BB962C8B-B14F-4D97-AF65-F5344CB8AC3E}">
        <p14:creationId xmlns:p14="http://schemas.microsoft.com/office/powerpoint/2010/main" val="1254175662"/>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 id="2147484061" r:id="rId14"/>
    <p:sldLayoutId id="2147484062" r:id="rId15"/>
  </p:sldLayoutIdLst>
  <p:hf hdr="0" dt="0"/>
  <p:txStyles>
    <p:titleStyle>
      <a:lvl1pPr algn="l" defTabSz="914400" rtl="0" eaLnBrk="1" latinLnBrk="0" hangingPunct="1">
        <a:spcBef>
          <a:spcPct val="0"/>
        </a:spcBef>
        <a:buNone/>
        <a:defRPr sz="3600" kern="1200" spc="-130" baseline="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2400" b="0" kern="1200" spc="-100" baseline="0">
          <a:solidFill>
            <a:schemeClr val="accent4"/>
          </a:solidFill>
          <a:latin typeface="Arial" pitchFamily="34" charset="0"/>
          <a:ea typeface="+mn-ea"/>
          <a:cs typeface="Arial" pitchFamily="34" charset="0"/>
        </a:defRPr>
      </a:lvl1pPr>
      <a:lvl2pPr marL="174625" indent="-174625" algn="l" defTabSz="914400" rtl="0" eaLnBrk="1" latinLnBrk="0" hangingPunct="1">
        <a:spcBef>
          <a:spcPct val="20000"/>
        </a:spcBef>
        <a:buFont typeface="Arial" pitchFamily="34" charset="0"/>
        <a:buChar char="•"/>
        <a:defRPr sz="2000" b="0" kern="1200" spc="-100" baseline="0">
          <a:solidFill>
            <a:schemeClr val="accent4"/>
          </a:solidFill>
          <a:latin typeface="Arial" pitchFamily="34" charset="0"/>
          <a:ea typeface="+mn-ea"/>
          <a:cs typeface="Arial" pitchFamily="34" charset="0"/>
        </a:defRPr>
      </a:lvl2pPr>
      <a:lvl3pPr marL="446088" indent="-174625" algn="l" defTabSz="914400" rtl="0" eaLnBrk="1" latinLnBrk="0" hangingPunct="1">
        <a:spcBef>
          <a:spcPct val="20000"/>
        </a:spcBef>
        <a:buFont typeface="Arial" pitchFamily="34" charset="0"/>
        <a:buChar char="•"/>
        <a:defRPr sz="2000" kern="1200">
          <a:solidFill>
            <a:schemeClr val="accent4"/>
          </a:solidFill>
          <a:latin typeface="Arial" pitchFamily="34" charset="0"/>
          <a:ea typeface="+mn-ea"/>
          <a:cs typeface="Arial" pitchFamily="34" charset="0"/>
        </a:defRPr>
      </a:lvl3pPr>
      <a:lvl4pPr marL="719138" indent="-180975" algn="l" defTabSz="914400" rtl="0" eaLnBrk="1" latinLnBrk="0" hangingPunct="1">
        <a:spcBef>
          <a:spcPct val="20000"/>
        </a:spcBef>
        <a:buFont typeface="Arial" panose="020B0604020202020204" pitchFamily="34" charset="0"/>
        <a:buChar char="•"/>
        <a:defRPr sz="2000" kern="1200">
          <a:solidFill>
            <a:schemeClr val="accent4"/>
          </a:solidFill>
          <a:latin typeface="Arial" panose="020B0604020202020204" pitchFamily="34" charset="0"/>
          <a:ea typeface="+mn-ea"/>
          <a:cs typeface="Arial" panose="020B0604020202020204" pitchFamily="34" charset="0"/>
        </a:defRPr>
      </a:lvl4pPr>
      <a:lvl5pPr marL="1077913" indent="-179388" algn="l" defTabSz="914400" rtl="0" eaLnBrk="1" latinLnBrk="0" hangingPunct="1">
        <a:spcBef>
          <a:spcPct val="20000"/>
        </a:spcBef>
        <a:buFont typeface="Arial" panose="020B0604020202020204" pitchFamily="34" charset="0"/>
        <a:buChar char="•"/>
        <a:defRPr sz="20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4">
          <p15:clr>
            <a:srgbClr val="F26B43"/>
          </p15:clr>
        </p15:guide>
        <p15:guide id="2" pos="3833">
          <p15:clr>
            <a:srgbClr val="F26B43"/>
          </p15:clr>
        </p15:guide>
        <p15:guide id="3" orient="horz" pos="255">
          <p15:clr>
            <a:srgbClr val="F26B43"/>
          </p15:clr>
        </p15:guide>
        <p15:guide id="4" pos="340">
          <p15:clr>
            <a:srgbClr val="F26B43"/>
          </p15:clr>
        </p15:guide>
        <p15:guide id="5" orient="horz" pos="1021">
          <p15:clr>
            <a:srgbClr val="F26B43"/>
          </p15:clr>
        </p15:guide>
        <p15:guide id="6" pos="732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4" name="TextBox 3"/>
          <p:cNvSpPr txBox="1"/>
          <p:nvPr userDrawn="1"/>
        </p:nvSpPr>
        <p:spPr>
          <a:xfrm>
            <a:off x="972319" y="6286949"/>
            <a:ext cx="6192688" cy="215444"/>
          </a:xfrm>
          <a:prstGeom prst="rect">
            <a:avLst/>
          </a:prstGeom>
          <a:noFill/>
        </p:spPr>
        <p:txBody>
          <a:bodyPr wrap="square" rtlCol="0">
            <a:spAutoFit/>
          </a:bodyPr>
          <a:lstStyle/>
          <a:p>
            <a:r>
              <a:rPr lang="en-GB" sz="800" dirty="0">
                <a:solidFill>
                  <a:schemeClr val="bg1"/>
                </a:solidFill>
                <a:latin typeface="Helvetica LT Std Light" panose="020B0403020202020204" pitchFamily="34" charset="0"/>
              </a:rPr>
              <a:t>©</a:t>
            </a:r>
            <a:r>
              <a:rPr lang="en-GB" sz="800" baseline="0" dirty="0">
                <a:solidFill>
                  <a:schemeClr val="bg1"/>
                </a:solidFill>
                <a:latin typeface="Helvetica LT Std Light" panose="020B0403020202020204" pitchFamily="34" charset="0"/>
              </a:rPr>
              <a:t> HL Display 2018 – All rights reserved</a:t>
            </a:r>
            <a:endParaRPr lang="en-GB" sz="800" dirty="0">
              <a:solidFill>
                <a:schemeClr val="bg1"/>
              </a:solidFill>
              <a:latin typeface="Helvetica LT Std Light" panose="020B0403020202020204" pitchFamily="34" charset="0"/>
            </a:endParaRPr>
          </a:p>
        </p:txBody>
      </p:sp>
    </p:spTree>
    <p:extLst>
      <p:ext uri="{BB962C8B-B14F-4D97-AF65-F5344CB8AC3E}">
        <p14:creationId xmlns:p14="http://schemas.microsoft.com/office/powerpoint/2010/main" val="3844545801"/>
      </p:ext>
    </p:extLst>
  </p:cSld>
  <p:clrMap bg1="lt1" tx1="dk1" bg2="lt2" tx2="dk2" accent1="accent1" accent2="accent2" accent3="accent3" accent4="accent4" accent5="accent5" accent6="accent6" hlink="hlink" folHlink="folHlink"/>
  <p:sldLayoutIdLst>
    <p:sldLayoutId id="2147483923" r:id="rId1"/>
  </p:sldLayoutIdLst>
  <p:txStyles>
    <p:titleStyle>
      <a:lvl1pPr algn="l" defTabSz="914400" rtl="0" eaLnBrk="1" latinLnBrk="0" hangingPunct="1">
        <a:spcBef>
          <a:spcPct val="0"/>
        </a:spcBef>
        <a:buNone/>
        <a:defRPr sz="3200" kern="1200" spc="-150" baseline="0">
          <a:solidFill>
            <a:schemeClr val="bg2"/>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1800" b="1" kern="1200" spc="-100" baseline="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68263" y="6369099"/>
            <a:ext cx="504056" cy="363538"/>
          </a:xfrm>
          <a:prstGeom prst="rect">
            <a:avLst/>
          </a:prstGeom>
        </p:spPr>
        <p:txBody>
          <a:bodyPr vert="horz" lIns="91440" tIns="45720" rIns="91440" bIns="45720" rtlCol="0" anchor="ctr"/>
          <a:lstStyle>
            <a:lvl1pPr algn="l">
              <a:defRPr sz="1200">
                <a:solidFill>
                  <a:schemeClr val="bg1"/>
                </a:solidFill>
              </a:defRPr>
            </a:lvl1pPr>
          </a:lstStyle>
          <a:p>
            <a:fld id="{AF8C7990-448D-4BE6-98CB-96C0E2D6ABC1}" type="slidenum">
              <a:rPr lang="en-GB" smtClean="0"/>
              <a:pPr/>
              <a:t>‹#›</a:t>
            </a:fld>
            <a:endParaRPr lang="en-GB" dirty="0"/>
          </a:p>
        </p:txBody>
      </p:sp>
      <p:sp>
        <p:nvSpPr>
          <p:cNvPr id="2" name="Footer Placeholder 1"/>
          <p:cNvSpPr>
            <a:spLocks noGrp="1"/>
          </p:cNvSpPr>
          <p:nvPr>
            <p:ph type="ftr" sz="quarter" idx="3"/>
          </p:nvPr>
        </p:nvSpPr>
        <p:spPr>
          <a:xfrm>
            <a:off x="1116335" y="6340475"/>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dirty="0"/>
              <a:t>© HL Display 2018 – All rights reserved</a:t>
            </a:r>
            <a:endParaRPr lang="fr-FR" dirty="0"/>
          </a:p>
        </p:txBody>
      </p:sp>
    </p:spTree>
    <p:extLst>
      <p:ext uri="{BB962C8B-B14F-4D97-AF65-F5344CB8AC3E}">
        <p14:creationId xmlns:p14="http://schemas.microsoft.com/office/powerpoint/2010/main" val="2067612245"/>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Lst>
  <p:hf hdr="0" dt="0"/>
  <p:txStyles>
    <p:titleStyle>
      <a:lvl1pPr algn="l" defTabSz="914400" rtl="0" eaLnBrk="1" latinLnBrk="0" hangingPunct="1">
        <a:spcBef>
          <a:spcPct val="0"/>
        </a:spcBef>
        <a:buNone/>
        <a:defRPr sz="3200" kern="1200" spc="-150" baseline="0">
          <a:solidFill>
            <a:schemeClr val="bg2"/>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1800" b="1" kern="1200" spc="-100" baseline="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69BFBB8-99A8-4D5A-8E79-8A9D44C64274}"/>
              </a:ext>
            </a:extLst>
          </p:cNvPr>
          <p:cNvGraphicFramePr>
            <a:graphicFrameLocks noChangeAspect="1"/>
          </p:cNvGraphicFramePr>
          <p:nvPr userDrawn="1">
            <p:custDataLst>
              <p:tags r:id="rId1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14" imgW="353" imgH="353" progId="TCLayout.ActiveDocument.1">
                  <p:embed/>
                </p:oleObj>
              </mc:Choice>
              <mc:Fallback>
                <p:oleObj name="think-cell Slide" r:id="rId14" imgW="353" imgH="353" progId="TCLayout.ActiveDocument.1">
                  <p:embed/>
                  <p:pic>
                    <p:nvPicPr>
                      <p:cNvPr id="7" name="Object 6" hidden="1">
                        <a:extLst>
                          <a:ext uri="{FF2B5EF4-FFF2-40B4-BE49-F238E27FC236}">
                            <a16:creationId xmlns:a16="http://schemas.microsoft.com/office/drawing/2014/main" id="{D69BFBB8-99A8-4D5A-8E79-8A9D44C64274}"/>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F87DE6A-EEA2-4A62-95D8-238171A7D983}"/>
              </a:ext>
            </a:extLst>
          </p:cNvPr>
          <p:cNvSpPr/>
          <p:nvPr userDrawn="1">
            <p:custDataLst>
              <p:tags r:id="rId1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40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972319" y="408236"/>
            <a:ext cx="10297144" cy="1139825"/>
          </a:xfrm>
          <a:prstGeom prst="rect">
            <a:avLst/>
          </a:prstGeom>
        </p:spPr>
        <p:txBody>
          <a:bodyPr vert="horz" lIns="91440" tIns="45720" rIns="91440" bIns="45720" rtlCol="0" anchor="t">
            <a:noAutofit/>
          </a:bodyPr>
          <a:lstStyle/>
          <a:p>
            <a:r>
              <a:rPr lang="en-US"/>
              <a:t>Click to edit Master title style</a:t>
            </a:r>
            <a:endParaRPr lang="en-GB"/>
          </a:p>
        </p:txBody>
      </p:sp>
      <p:sp>
        <p:nvSpPr>
          <p:cNvPr id="3" name="Text Placeholder 2"/>
          <p:cNvSpPr>
            <a:spLocks noGrp="1"/>
          </p:cNvSpPr>
          <p:nvPr>
            <p:ph type="body" idx="1"/>
          </p:nvPr>
        </p:nvSpPr>
        <p:spPr>
          <a:xfrm>
            <a:off x="972319" y="2001763"/>
            <a:ext cx="10297144" cy="437083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540271" y="6372597"/>
            <a:ext cx="432048" cy="363538"/>
          </a:xfrm>
          <a:prstGeom prst="rect">
            <a:avLst/>
          </a:prstGeom>
        </p:spPr>
        <p:txBody>
          <a:bodyPr vert="horz" lIns="91440" tIns="45720" rIns="91440" bIns="45720" rtlCol="0" anchor="ctr"/>
          <a:lstStyle>
            <a:lvl1pPr algn="l">
              <a:defRPr sz="1200">
                <a:solidFill>
                  <a:schemeClr val="tx1">
                    <a:tint val="75000"/>
                  </a:schemeClr>
                </a:solidFill>
              </a:defRPr>
            </a:lvl1pPr>
          </a:lstStyle>
          <a:p>
            <a:fld id="{C864BB8D-94B4-466C-94BF-D114C83BF951}" type="slidenum">
              <a:rPr lang="en-GB" smtClean="0"/>
              <a:pPr/>
              <a:t>‹#›</a:t>
            </a:fld>
            <a:endParaRPr lang="en-GB"/>
          </a:p>
        </p:txBody>
      </p:sp>
    </p:spTree>
    <p:extLst>
      <p:ext uri="{BB962C8B-B14F-4D97-AF65-F5344CB8AC3E}">
        <p14:creationId xmlns:p14="http://schemas.microsoft.com/office/powerpoint/2010/main" val="1793684984"/>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Lst>
  <p:hf sldNum="0" hdr="0" dt="0"/>
  <p:txStyles>
    <p:titleStyle>
      <a:lvl1pPr algn="l" defTabSz="914400" rtl="0" eaLnBrk="1" latinLnBrk="0" hangingPunct="1">
        <a:spcBef>
          <a:spcPct val="0"/>
        </a:spcBef>
        <a:buNone/>
        <a:defRPr sz="4000" kern="1200" spc="-130" baseline="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2800" b="0" kern="1200" spc="-100" baseline="0">
          <a:solidFill>
            <a:schemeClr val="tx1">
              <a:lumMod val="60000"/>
              <a:lumOff val="40000"/>
            </a:schemeClr>
          </a:solidFill>
          <a:latin typeface="Arial" pitchFamily="34" charset="0"/>
          <a:ea typeface="+mn-ea"/>
          <a:cs typeface="Arial" pitchFamily="34" charset="0"/>
        </a:defRPr>
      </a:lvl1pPr>
      <a:lvl2pPr marL="174625" indent="-174625" algn="l" defTabSz="914400" rtl="0" eaLnBrk="1" latinLnBrk="0" hangingPunct="1">
        <a:spcBef>
          <a:spcPct val="20000"/>
        </a:spcBef>
        <a:buFont typeface="Arial" pitchFamily="34" charset="0"/>
        <a:buChar char="•"/>
        <a:defRPr sz="2400" b="0" kern="1200" spc="-100" baseline="0">
          <a:solidFill>
            <a:schemeClr val="tx1"/>
          </a:solidFill>
          <a:latin typeface="Arial" pitchFamily="34" charset="0"/>
          <a:ea typeface="+mn-ea"/>
          <a:cs typeface="Arial" pitchFamily="34" charset="0"/>
        </a:defRPr>
      </a:lvl2pPr>
      <a:lvl3pPr marL="446088" indent="-174625" algn="l" defTabSz="914400" rtl="0" eaLnBrk="1" latinLnBrk="0" hangingPunct="1">
        <a:spcBef>
          <a:spcPct val="20000"/>
        </a:spcBef>
        <a:buFont typeface="Arial" pitchFamily="34" charset="0"/>
        <a:buChar char="•"/>
        <a:defRPr sz="2000"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alpha val="0"/>
          </a:schemeClr>
        </a:solidFill>
        <a:effectLst/>
      </p:bgPr>
    </p:bg>
    <p:spTree>
      <p:nvGrpSpPr>
        <p:cNvPr id="1" name=""/>
        <p:cNvGrpSpPr/>
        <p:nvPr/>
      </p:nvGrpSpPr>
      <p:grpSpPr>
        <a:xfrm>
          <a:off x="0" y="0"/>
          <a:ext cx="0" cy="0"/>
          <a:chOff x="0" y="0"/>
          <a:chExt cx="0" cy="0"/>
        </a:xfrm>
      </p:grpSpPr>
      <p:sp>
        <p:nvSpPr>
          <p:cNvPr id="4" name="TextBox 3"/>
          <p:cNvSpPr txBox="1"/>
          <p:nvPr userDrawn="1"/>
        </p:nvSpPr>
        <p:spPr>
          <a:xfrm>
            <a:off x="972319" y="6286949"/>
            <a:ext cx="6192688" cy="215444"/>
          </a:xfrm>
          <a:prstGeom prst="rect">
            <a:avLst/>
          </a:prstGeom>
          <a:noFill/>
        </p:spPr>
        <p:txBody>
          <a:bodyPr wrap="square" rtlCol="0">
            <a:spAutoFit/>
          </a:bodyPr>
          <a:lstStyle/>
          <a:p>
            <a:r>
              <a:rPr lang="en-GB" sz="800">
                <a:solidFill>
                  <a:schemeClr val="bg1"/>
                </a:solidFill>
                <a:latin typeface="Helvetica LT Std Light" panose="020B0403020202020204" pitchFamily="34" charset="0"/>
              </a:rPr>
              <a:t>©</a:t>
            </a:r>
            <a:r>
              <a:rPr lang="en-GB" sz="800" baseline="0">
                <a:solidFill>
                  <a:schemeClr val="bg1"/>
                </a:solidFill>
                <a:latin typeface="Helvetica LT Std Light" panose="020B0403020202020204" pitchFamily="34" charset="0"/>
              </a:rPr>
              <a:t> HL Display 2017 – All rights reserved</a:t>
            </a:r>
            <a:endParaRPr lang="en-GB" sz="800">
              <a:solidFill>
                <a:schemeClr val="bg1"/>
              </a:solidFill>
              <a:latin typeface="Helvetica LT Std Light" panose="020B0403020202020204" pitchFamily="34" charset="0"/>
            </a:endParaRPr>
          </a:p>
        </p:txBody>
      </p:sp>
    </p:spTree>
    <p:extLst>
      <p:ext uri="{BB962C8B-B14F-4D97-AF65-F5344CB8AC3E}">
        <p14:creationId xmlns:p14="http://schemas.microsoft.com/office/powerpoint/2010/main" val="164277246"/>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5" r:id="rId4"/>
    <p:sldLayoutId id="2147483876" r:id="rId5"/>
    <p:sldLayoutId id="2147483877" r:id="rId6"/>
    <p:sldLayoutId id="2147483878" r:id="rId7"/>
  </p:sldLayoutIdLst>
  <p:txStyles>
    <p:titleStyle>
      <a:lvl1pPr algn="l" defTabSz="914400" rtl="0" eaLnBrk="1" latinLnBrk="0" hangingPunct="1">
        <a:spcBef>
          <a:spcPct val="0"/>
        </a:spcBef>
        <a:buNone/>
        <a:defRPr sz="3200" kern="1200" spc="-150" baseline="0">
          <a:solidFill>
            <a:schemeClr val="bg2"/>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1800" b="1" kern="1200" spc="-100" baseline="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2319" y="408236"/>
            <a:ext cx="10297144" cy="1139825"/>
          </a:xfrm>
          <a:prstGeom prst="rect">
            <a:avLst/>
          </a:prstGeom>
        </p:spPr>
        <p:txBody>
          <a:bodyPr vert="horz" lIns="91440" tIns="45720" rIns="91440" bIns="45720" rtlCol="0" anchor="t">
            <a:noAutofit/>
          </a:bodyPr>
          <a:lstStyle/>
          <a:p>
            <a:r>
              <a:rPr lang="en-US"/>
              <a:t>Click to edit Master title style</a:t>
            </a:r>
            <a:endParaRPr lang="en-GB"/>
          </a:p>
        </p:txBody>
      </p:sp>
      <p:sp>
        <p:nvSpPr>
          <p:cNvPr id="3" name="Text Placeholder 2"/>
          <p:cNvSpPr>
            <a:spLocks noGrp="1"/>
          </p:cNvSpPr>
          <p:nvPr>
            <p:ph type="body" idx="1"/>
          </p:nvPr>
        </p:nvSpPr>
        <p:spPr>
          <a:xfrm>
            <a:off x="972319" y="2001763"/>
            <a:ext cx="10297144" cy="437083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540271" y="6372597"/>
            <a:ext cx="432048" cy="363538"/>
          </a:xfrm>
          <a:prstGeom prst="rect">
            <a:avLst/>
          </a:prstGeom>
        </p:spPr>
        <p:txBody>
          <a:bodyPr vert="horz" lIns="91440" tIns="45720" rIns="91440" bIns="45720" rtlCol="0" anchor="ctr"/>
          <a:lstStyle>
            <a:lvl1pPr algn="l">
              <a:defRPr sz="1200">
                <a:solidFill>
                  <a:schemeClr val="tx1">
                    <a:tint val="75000"/>
                  </a:schemeClr>
                </a:solidFill>
              </a:defRPr>
            </a:lvl1pPr>
          </a:lstStyle>
          <a:p>
            <a:fld id="{C864BB8D-94B4-466C-94BF-D114C83BF951}" type="slidenum">
              <a:rPr lang="en-GB" smtClean="0"/>
              <a:pPr/>
              <a:t>‹#›</a:t>
            </a:fld>
            <a:endParaRPr lang="en-GB"/>
          </a:p>
        </p:txBody>
      </p:sp>
      <p:sp>
        <p:nvSpPr>
          <p:cNvPr id="4"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2019 – All rights reserved</a:t>
            </a:r>
            <a:endParaRPr lang="fr-FR"/>
          </a:p>
        </p:txBody>
      </p:sp>
    </p:spTree>
    <p:extLst>
      <p:ext uri="{BB962C8B-B14F-4D97-AF65-F5344CB8AC3E}">
        <p14:creationId xmlns:p14="http://schemas.microsoft.com/office/powerpoint/2010/main" val="1315681921"/>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Lst>
  <p:hf hdr="0" dt="0"/>
  <p:txStyles>
    <p:titleStyle>
      <a:lvl1pPr algn="l" defTabSz="914400" rtl="0" eaLnBrk="1" latinLnBrk="0" hangingPunct="1">
        <a:spcBef>
          <a:spcPct val="0"/>
        </a:spcBef>
        <a:buNone/>
        <a:defRPr sz="4000" kern="1200" spc="-130" baseline="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2800" b="0" kern="1200" spc="-100" baseline="0">
          <a:solidFill>
            <a:schemeClr val="tx1">
              <a:lumMod val="60000"/>
              <a:lumOff val="40000"/>
            </a:schemeClr>
          </a:solidFill>
          <a:latin typeface="Arial" pitchFamily="34" charset="0"/>
          <a:ea typeface="+mn-ea"/>
          <a:cs typeface="Arial" pitchFamily="34" charset="0"/>
        </a:defRPr>
      </a:lvl1pPr>
      <a:lvl2pPr marL="174625" indent="-174625" algn="l" defTabSz="914400" rtl="0" eaLnBrk="1" latinLnBrk="0" hangingPunct="1">
        <a:spcBef>
          <a:spcPct val="20000"/>
        </a:spcBef>
        <a:buFont typeface="Arial" pitchFamily="34" charset="0"/>
        <a:buChar char="•"/>
        <a:defRPr sz="2400" b="0" kern="1200" spc="-100" baseline="0">
          <a:solidFill>
            <a:schemeClr val="tx1"/>
          </a:solidFill>
          <a:latin typeface="Arial" pitchFamily="34" charset="0"/>
          <a:ea typeface="+mn-ea"/>
          <a:cs typeface="Arial" pitchFamily="34" charset="0"/>
        </a:defRPr>
      </a:lvl2pPr>
      <a:lvl3pPr marL="446088" indent="-174625" algn="l" defTabSz="914400" rtl="0" eaLnBrk="1" latinLnBrk="0" hangingPunct="1">
        <a:spcBef>
          <a:spcPct val="20000"/>
        </a:spcBef>
        <a:buFont typeface="Arial" pitchFamily="34" charset="0"/>
        <a:buChar char="•"/>
        <a:defRPr sz="2000"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68263" y="6369099"/>
            <a:ext cx="504056" cy="363538"/>
          </a:xfrm>
          <a:prstGeom prst="rect">
            <a:avLst/>
          </a:prstGeom>
        </p:spPr>
        <p:txBody>
          <a:bodyPr vert="horz" lIns="91440" tIns="45720" rIns="91440" bIns="45720" rtlCol="0" anchor="ctr"/>
          <a:lstStyle>
            <a:lvl1pPr algn="l">
              <a:defRPr sz="1200">
                <a:solidFill>
                  <a:schemeClr val="tx1">
                    <a:tint val="75000"/>
                  </a:schemeClr>
                </a:solidFill>
              </a:defRPr>
            </a:lvl1pPr>
          </a:lstStyle>
          <a:p>
            <a:fld id="{AF8C7990-448D-4BE6-98CB-96C0E2D6ABC1}" type="slidenum">
              <a:rPr lang="en-GB" smtClean="0"/>
              <a:pPr/>
              <a:t>‹#›</a:t>
            </a:fld>
            <a:endParaRPr lang="en-GB"/>
          </a:p>
        </p:txBody>
      </p:sp>
      <p:sp>
        <p:nvSpPr>
          <p:cNvPr id="2" name="Footer Placeholder 1"/>
          <p:cNvSpPr>
            <a:spLocks noGrp="1"/>
          </p:cNvSpPr>
          <p:nvPr>
            <p:ph type="ftr" sz="quarter" idx="3"/>
          </p:nvPr>
        </p:nvSpPr>
        <p:spPr>
          <a:xfrm>
            <a:off x="1116335" y="6340475"/>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2017 – All rights reserved</a:t>
            </a:r>
            <a:endParaRPr lang="fr-FR"/>
          </a:p>
        </p:txBody>
      </p:sp>
    </p:spTree>
    <p:extLst>
      <p:ext uri="{BB962C8B-B14F-4D97-AF65-F5344CB8AC3E}">
        <p14:creationId xmlns:p14="http://schemas.microsoft.com/office/powerpoint/2010/main" val="2722220256"/>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Lst>
  <p:hf sldNum="0" hdr="0" dt="0"/>
  <p:txStyles>
    <p:titleStyle>
      <a:lvl1pPr algn="l" defTabSz="914400" rtl="0" eaLnBrk="1" latinLnBrk="0" hangingPunct="1">
        <a:spcBef>
          <a:spcPct val="0"/>
        </a:spcBef>
        <a:buNone/>
        <a:defRPr sz="3200" kern="1200" spc="-150" baseline="0">
          <a:solidFill>
            <a:schemeClr val="bg2"/>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1800" b="1" kern="1200" spc="-100" baseline="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2319" y="408236"/>
            <a:ext cx="10297144" cy="1139825"/>
          </a:xfrm>
          <a:prstGeom prst="rect">
            <a:avLst/>
          </a:prstGeom>
        </p:spPr>
        <p:txBody>
          <a:bodyPr vert="horz" lIns="91440" tIns="45720" rIns="91440" bIns="45720" rtlCol="0" anchor="t">
            <a:noAutofit/>
          </a:bodyPr>
          <a:lstStyle/>
          <a:p>
            <a:r>
              <a:rPr lang="en-US"/>
              <a:t>Click to edit Master title style</a:t>
            </a:r>
            <a:endParaRPr lang="en-GB"/>
          </a:p>
        </p:txBody>
      </p:sp>
      <p:sp>
        <p:nvSpPr>
          <p:cNvPr id="3" name="Text Placeholder 2"/>
          <p:cNvSpPr>
            <a:spLocks noGrp="1"/>
          </p:cNvSpPr>
          <p:nvPr>
            <p:ph type="body" idx="1"/>
          </p:nvPr>
        </p:nvSpPr>
        <p:spPr>
          <a:xfrm>
            <a:off x="972319" y="2001763"/>
            <a:ext cx="10297144" cy="437083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540271" y="6372597"/>
            <a:ext cx="432048" cy="363538"/>
          </a:xfrm>
          <a:prstGeom prst="rect">
            <a:avLst/>
          </a:prstGeom>
        </p:spPr>
        <p:txBody>
          <a:bodyPr vert="horz" lIns="91440" tIns="45720" rIns="91440" bIns="45720" rtlCol="0" anchor="ctr"/>
          <a:lstStyle>
            <a:lvl1pPr algn="l">
              <a:defRPr sz="1200">
                <a:solidFill>
                  <a:schemeClr val="tx1">
                    <a:tint val="75000"/>
                  </a:schemeClr>
                </a:solidFill>
              </a:defRPr>
            </a:lvl1pPr>
          </a:lstStyle>
          <a:p>
            <a:fld id="{C864BB8D-94B4-466C-94BF-D114C83BF951}" type="slidenum">
              <a:rPr lang="en-GB" smtClean="0"/>
              <a:pPr/>
              <a:t>‹#›</a:t>
            </a:fld>
            <a:endParaRPr lang="en-GB"/>
          </a:p>
        </p:txBody>
      </p:sp>
      <p:sp>
        <p:nvSpPr>
          <p:cNvPr id="4" name="Footer Placeholder 3"/>
          <p:cNvSpPr>
            <a:spLocks noGrp="1"/>
          </p:cNvSpPr>
          <p:nvPr>
            <p:ph type="ftr" sz="quarter" idx="3"/>
          </p:nvPr>
        </p:nvSpPr>
        <p:spPr>
          <a:xfrm>
            <a:off x="1116335" y="6372597"/>
            <a:ext cx="4108450" cy="363538"/>
          </a:xfrm>
          <a:prstGeom prst="rect">
            <a:avLst/>
          </a:prstGeom>
        </p:spPr>
        <p:txBody>
          <a:bodyPr vert="horz" lIns="91440" tIns="45720" rIns="91440" bIns="45720" rtlCol="0" anchor="ctr"/>
          <a:lstStyle>
            <a:lvl1pPr algn="l">
              <a:defRPr sz="1000">
                <a:solidFill>
                  <a:schemeClr val="bg1"/>
                </a:solidFill>
              </a:defRPr>
            </a:lvl1pPr>
          </a:lstStyle>
          <a:p>
            <a:r>
              <a:rPr lang="en-US"/>
              <a:t>© HL Display 2018 – All rights reserved</a:t>
            </a:r>
            <a:endParaRPr lang="fr-FR"/>
          </a:p>
        </p:txBody>
      </p:sp>
    </p:spTree>
    <p:extLst>
      <p:ext uri="{BB962C8B-B14F-4D97-AF65-F5344CB8AC3E}">
        <p14:creationId xmlns:p14="http://schemas.microsoft.com/office/powerpoint/2010/main" val="2729574347"/>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Lst>
  <p:hf hdr="0" dt="0"/>
  <p:txStyles>
    <p:titleStyle>
      <a:lvl1pPr algn="l" defTabSz="914400" rtl="0" eaLnBrk="1" latinLnBrk="0" hangingPunct="1">
        <a:spcBef>
          <a:spcPct val="0"/>
        </a:spcBef>
        <a:buNone/>
        <a:defRPr sz="4000" kern="1200" spc="-130" baseline="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2800" b="0" kern="1200" spc="-100" baseline="0">
          <a:solidFill>
            <a:schemeClr val="tx1">
              <a:lumMod val="60000"/>
              <a:lumOff val="40000"/>
            </a:schemeClr>
          </a:solidFill>
          <a:latin typeface="Arial" pitchFamily="34" charset="0"/>
          <a:ea typeface="+mn-ea"/>
          <a:cs typeface="Arial" pitchFamily="34" charset="0"/>
        </a:defRPr>
      </a:lvl1pPr>
      <a:lvl2pPr marL="174625" indent="-174625" algn="l" defTabSz="914400" rtl="0" eaLnBrk="1" latinLnBrk="0" hangingPunct="1">
        <a:spcBef>
          <a:spcPct val="20000"/>
        </a:spcBef>
        <a:buFont typeface="Arial" pitchFamily="34" charset="0"/>
        <a:buChar char="•"/>
        <a:defRPr sz="2400" b="0" kern="1200" spc="-100" baseline="0">
          <a:solidFill>
            <a:schemeClr val="tx1"/>
          </a:solidFill>
          <a:latin typeface="Arial" pitchFamily="34" charset="0"/>
          <a:ea typeface="+mn-ea"/>
          <a:cs typeface="Arial" pitchFamily="34" charset="0"/>
        </a:defRPr>
      </a:lvl2pPr>
      <a:lvl3pPr marL="446088" indent="-174625" algn="l" defTabSz="914400" rtl="0" eaLnBrk="1" latinLnBrk="0" hangingPunct="1">
        <a:spcBef>
          <a:spcPct val="20000"/>
        </a:spcBef>
        <a:buFont typeface="Arial" pitchFamily="34" charset="0"/>
        <a:buChar char="•"/>
        <a:defRPr sz="2000"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5.xml"/><Relationship Id="rId1" Type="http://schemas.openxmlformats.org/officeDocument/2006/relationships/vmlDrawing" Target="../drawings/vmlDrawing4.vml"/><Relationship Id="rId4" Type="http://schemas.openxmlformats.org/officeDocument/2006/relationships/image" Target="../media/image4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972000" y="2916381"/>
            <a:ext cx="5616000" cy="1512000"/>
          </a:xfrm>
        </p:spPr>
        <p:txBody>
          <a:bodyPr/>
          <a:lstStyle/>
          <a:p>
            <a:pPr lvl="0">
              <a:defRPr/>
            </a:pPr>
            <a:r>
              <a:rPr lang="en-US" sz="3600" dirty="0">
                <a:solidFill>
                  <a:srgbClr val="FFFFFF"/>
                </a:solidFill>
                <a:latin typeface="Arial"/>
                <a:cs typeface="Arial"/>
              </a:rPr>
              <a:t>Hygienic Stand </a:t>
            </a:r>
            <a:br>
              <a:rPr lang="en-US" sz="3600" dirty="0">
                <a:solidFill>
                  <a:srgbClr val="FFFFFF"/>
                </a:solidFill>
                <a:latin typeface="Arial"/>
                <a:cs typeface="Arial"/>
              </a:rPr>
            </a:br>
            <a:endParaRPr lang="en-US" sz="3600" dirty="0">
              <a:solidFill>
                <a:srgbClr val="FFFF00"/>
              </a:solidFill>
              <a:latin typeface="Arial"/>
              <a:cs typeface="Arial"/>
            </a:endParaRPr>
          </a:p>
        </p:txBody>
      </p:sp>
      <p:sp>
        <p:nvSpPr>
          <p:cNvPr id="7" name="Subtitle 6"/>
          <p:cNvSpPr>
            <a:spLocks noGrp="1"/>
          </p:cNvSpPr>
          <p:nvPr>
            <p:ph type="subTitle" idx="1"/>
          </p:nvPr>
        </p:nvSpPr>
        <p:spPr/>
        <p:txBody>
          <a:bodyPr/>
          <a:lstStyle/>
          <a:p>
            <a:r>
              <a:rPr lang="en-GB" dirty="0"/>
              <a:t>April, 15</a:t>
            </a:r>
            <a:r>
              <a:rPr lang="en-GB" baseline="30000" dirty="0"/>
              <a:t>th</a:t>
            </a:r>
            <a:r>
              <a:rPr lang="en-GB" dirty="0"/>
              <a:t>, 2020</a:t>
            </a:r>
          </a:p>
        </p:txBody>
      </p:sp>
      <p:sp>
        <p:nvSpPr>
          <p:cNvPr id="5" name="Footer Placeholder 4"/>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D7CDC8"/>
                </a:solidFill>
                <a:effectLst/>
                <a:uLnTx/>
                <a:uFillTx/>
                <a:latin typeface="Arial" pitchFamily="34" charset="0"/>
                <a:ea typeface="+mn-ea"/>
                <a:cs typeface="Arial" pitchFamily="34" charset="0"/>
              </a:rPr>
              <a:t>© HL Display 2020 – All rights reserved</a:t>
            </a:r>
            <a:endParaRPr kumimoji="0" lang="fr-FR" sz="1000" b="0" i="0" u="none" strike="noStrike" kern="1200" cap="none" spc="0" normalizeH="0" baseline="0" noProof="0" dirty="0">
              <a:ln>
                <a:noFill/>
              </a:ln>
              <a:solidFill>
                <a:srgbClr val="D7CDC8"/>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723630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ed, white, sitting, water&#10;&#10;Description automatically generated">
            <a:extLst>
              <a:ext uri="{FF2B5EF4-FFF2-40B4-BE49-F238E27FC236}">
                <a16:creationId xmlns:a16="http://schemas.microsoft.com/office/drawing/2014/main" id="{115B6AC3-DFBF-46CA-A80D-BED0983C8B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510" y="-24447"/>
            <a:ext cx="7495398" cy="6875871"/>
          </a:xfrm>
          <a:prstGeom prst="rect">
            <a:avLst/>
          </a:prstGeom>
        </p:spPr>
      </p:pic>
      <p:sp>
        <p:nvSpPr>
          <p:cNvPr id="6" name="Title 9">
            <a:extLst>
              <a:ext uri="{FF2B5EF4-FFF2-40B4-BE49-F238E27FC236}">
                <a16:creationId xmlns:a16="http://schemas.microsoft.com/office/drawing/2014/main" id="{01AEDF92-E83B-4A4E-AA02-1843599D92AA}"/>
              </a:ext>
            </a:extLst>
          </p:cNvPr>
          <p:cNvSpPr>
            <a:spLocks noGrp="1"/>
          </p:cNvSpPr>
          <p:nvPr>
            <p:ph type="title"/>
          </p:nvPr>
        </p:nvSpPr>
        <p:spPr>
          <a:xfrm>
            <a:off x="6948983" y="2352452"/>
            <a:ext cx="4320680" cy="1139825"/>
          </a:xfrm>
        </p:spPr>
        <p:txBody>
          <a:bodyPr/>
          <a:lstStyle/>
          <a:p>
            <a:r>
              <a:rPr lang="de-AT" dirty="0" err="1"/>
              <a:t>Hygienic</a:t>
            </a:r>
            <a:r>
              <a:rPr lang="de-AT" dirty="0"/>
              <a:t> Stand TALL </a:t>
            </a:r>
            <a:r>
              <a:rPr lang="de-AT" dirty="0" err="1"/>
              <a:t>version</a:t>
            </a:r>
            <a:endParaRPr lang="de-AT" dirty="0"/>
          </a:p>
        </p:txBody>
      </p:sp>
      <p:sp>
        <p:nvSpPr>
          <p:cNvPr id="29" name="Isosceles Triangle 28">
            <a:extLst>
              <a:ext uri="{FF2B5EF4-FFF2-40B4-BE49-F238E27FC236}">
                <a16:creationId xmlns:a16="http://schemas.microsoft.com/office/drawing/2014/main" id="{222CDA01-E020-4BC0-872F-E400AA7107CE}"/>
              </a:ext>
            </a:extLst>
          </p:cNvPr>
          <p:cNvSpPr/>
          <p:nvPr/>
        </p:nvSpPr>
        <p:spPr>
          <a:xfrm>
            <a:off x="3930463" y="0"/>
            <a:ext cx="2170942" cy="6851424"/>
          </a:xfrm>
          <a:prstGeom prst="triangle">
            <a:avLst>
              <a:gd name="adj" fmla="val 10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460749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oy, red, white, refrigerator&#10;&#10;Description automatically generated">
            <a:extLst>
              <a:ext uri="{FF2B5EF4-FFF2-40B4-BE49-F238E27FC236}">
                <a16:creationId xmlns:a16="http://schemas.microsoft.com/office/drawing/2014/main" id="{CA146DC4-192C-4BDE-A039-182126B2F3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203" y="0"/>
            <a:ext cx="7740997" cy="6851424"/>
          </a:xfrm>
          <a:prstGeom prst="rect">
            <a:avLst/>
          </a:prstGeom>
        </p:spPr>
      </p:pic>
      <p:sp>
        <p:nvSpPr>
          <p:cNvPr id="6" name="Title 9">
            <a:extLst>
              <a:ext uri="{FF2B5EF4-FFF2-40B4-BE49-F238E27FC236}">
                <a16:creationId xmlns:a16="http://schemas.microsoft.com/office/drawing/2014/main" id="{01AEDF92-E83B-4A4E-AA02-1843599D92AA}"/>
              </a:ext>
            </a:extLst>
          </p:cNvPr>
          <p:cNvSpPr>
            <a:spLocks noGrp="1"/>
          </p:cNvSpPr>
          <p:nvPr>
            <p:ph type="title"/>
          </p:nvPr>
        </p:nvSpPr>
        <p:spPr>
          <a:xfrm>
            <a:off x="6948983" y="2352452"/>
            <a:ext cx="4320680" cy="1139825"/>
          </a:xfrm>
        </p:spPr>
        <p:txBody>
          <a:bodyPr/>
          <a:lstStyle/>
          <a:p>
            <a:r>
              <a:rPr lang="de-AT" dirty="0" err="1"/>
              <a:t>Hygienic</a:t>
            </a:r>
            <a:r>
              <a:rPr lang="de-AT" dirty="0"/>
              <a:t> Stand TALL </a:t>
            </a:r>
            <a:r>
              <a:rPr lang="de-AT" dirty="0" err="1"/>
              <a:t>version</a:t>
            </a:r>
            <a:endParaRPr lang="de-AT" dirty="0"/>
          </a:p>
        </p:txBody>
      </p:sp>
      <p:sp>
        <p:nvSpPr>
          <p:cNvPr id="29" name="Isosceles Triangle 28">
            <a:extLst>
              <a:ext uri="{FF2B5EF4-FFF2-40B4-BE49-F238E27FC236}">
                <a16:creationId xmlns:a16="http://schemas.microsoft.com/office/drawing/2014/main" id="{222CDA01-E020-4BC0-872F-E400AA7107CE}"/>
              </a:ext>
            </a:extLst>
          </p:cNvPr>
          <p:cNvSpPr/>
          <p:nvPr/>
        </p:nvSpPr>
        <p:spPr>
          <a:xfrm>
            <a:off x="3930463" y="0"/>
            <a:ext cx="2170942" cy="6851424"/>
          </a:xfrm>
          <a:prstGeom prst="triangle">
            <a:avLst>
              <a:gd name="adj" fmla="val 10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992220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oy, white, table, red&#10;&#10;Description automatically generated">
            <a:extLst>
              <a:ext uri="{FF2B5EF4-FFF2-40B4-BE49-F238E27FC236}">
                <a16:creationId xmlns:a16="http://schemas.microsoft.com/office/drawing/2014/main" id="{5E24A0C4-38CF-4D1E-8EEC-8450EE4C8562}"/>
              </a:ext>
            </a:extLst>
          </p:cNvPr>
          <p:cNvPicPr>
            <a:picLocks noChangeAspect="1"/>
          </p:cNvPicPr>
          <p:nvPr/>
        </p:nvPicPr>
        <p:blipFill rotWithShape="1">
          <a:blip r:embed="rId2">
            <a:extLst>
              <a:ext uri="{28A0092B-C50C-407E-A947-70E740481C1C}">
                <a14:useLocalDpi xmlns:a14="http://schemas.microsoft.com/office/drawing/2010/main" val="0"/>
              </a:ext>
            </a:extLst>
          </a:blip>
          <a:srcRect r="9978"/>
          <a:stretch/>
        </p:blipFill>
        <p:spPr>
          <a:xfrm>
            <a:off x="-1594696" y="-28371"/>
            <a:ext cx="7695127" cy="6883504"/>
          </a:xfrm>
          <a:prstGeom prst="rect">
            <a:avLst/>
          </a:prstGeom>
        </p:spPr>
      </p:pic>
      <p:sp>
        <p:nvSpPr>
          <p:cNvPr id="6" name="Title 9">
            <a:extLst>
              <a:ext uri="{FF2B5EF4-FFF2-40B4-BE49-F238E27FC236}">
                <a16:creationId xmlns:a16="http://schemas.microsoft.com/office/drawing/2014/main" id="{01AEDF92-E83B-4A4E-AA02-1843599D92AA}"/>
              </a:ext>
            </a:extLst>
          </p:cNvPr>
          <p:cNvSpPr>
            <a:spLocks noGrp="1"/>
          </p:cNvSpPr>
          <p:nvPr>
            <p:ph type="title"/>
          </p:nvPr>
        </p:nvSpPr>
        <p:spPr>
          <a:xfrm>
            <a:off x="6948983" y="2352452"/>
            <a:ext cx="4320680" cy="1139825"/>
          </a:xfrm>
        </p:spPr>
        <p:txBody>
          <a:bodyPr/>
          <a:lstStyle/>
          <a:p>
            <a:r>
              <a:rPr lang="de-AT" dirty="0" err="1"/>
              <a:t>Hygienic</a:t>
            </a:r>
            <a:r>
              <a:rPr lang="de-AT" dirty="0"/>
              <a:t> Stand TALL </a:t>
            </a:r>
            <a:r>
              <a:rPr lang="de-AT" dirty="0" err="1"/>
              <a:t>version</a:t>
            </a:r>
            <a:endParaRPr lang="de-AT" dirty="0"/>
          </a:p>
        </p:txBody>
      </p:sp>
      <p:sp>
        <p:nvSpPr>
          <p:cNvPr id="29" name="Isosceles Triangle 28">
            <a:extLst>
              <a:ext uri="{FF2B5EF4-FFF2-40B4-BE49-F238E27FC236}">
                <a16:creationId xmlns:a16="http://schemas.microsoft.com/office/drawing/2014/main" id="{222CDA01-E020-4BC0-872F-E400AA7107CE}"/>
              </a:ext>
            </a:extLst>
          </p:cNvPr>
          <p:cNvSpPr/>
          <p:nvPr/>
        </p:nvSpPr>
        <p:spPr>
          <a:xfrm>
            <a:off x="3930463" y="0"/>
            <a:ext cx="2170942" cy="6851424"/>
          </a:xfrm>
          <a:prstGeom prst="triangle">
            <a:avLst>
              <a:gd name="adj" fmla="val 10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445228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5FED28CA-44D8-416B-B0B6-CAF32392D886}"/>
              </a:ext>
            </a:extLst>
          </p:cNvPr>
          <p:cNvSpPr>
            <a:spLocks noGrp="1"/>
          </p:cNvSpPr>
          <p:nvPr>
            <p:ph type="ftr" sz="quarter" idx="3"/>
          </p:nvPr>
        </p:nvSpPr>
        <p:spPr/>
        <p:txBody>
          <a:bodyPr/>
          <a:lstStyle/>
          <a:p>
            <a:r>
              <a:rPr lang="en-US"/>
              <a:t>© HL Display 2017 – All rights reserved</a:t>
            </a:r>
            <a:endParaRPr lang="fr-FR" dirty="0"/>
          </a:p>
        </p:txBody>
      </p:sp>
      <p:sp>
        <p:nvSpPr>
          <p:cNvPr id="21" name="Title 9">
            <a:extLst>
              <a:ext uri="{FF2B5EF4-FFF2-40B4-BE49-F238E27FC236}">
                <a16:creationId xmlns:a16="http://schemas.microsoft.com/office/drawing/2014/main" id="{FFF9ACFD-D1ED-4E9A-A071-8DC3107ED32F}"/>
              </a:ext>
            </a:extLst>
          </p:cNvPr>
          <p:cNvSpPr>
            <a:spLocks noGrp="1"/>
          </p:cNvSpPr>
          <p:nvPr>
            <p:ph type="title"/>
          </p:nvPr>
        </p:nvSpPr>
        <p:spPr>
          <a:xfrm>
            <a:off x="9973319" y="408236"/>
            <a:ext cx="1728192" cy="1139825"/>
          </a:xfrm>
        </p:spPr>
        <p:txBody>
          <a:bodyPr/>
          <a:lstStyle/>
          <a:p>
            <a:r>
              <a:rPr lang="de-AT" sz="2800" dirty="0" err="1"/>
              <a:t>Example</a:t>
            </a:r>
            <a:r>
              <a:rPr lang="de-AT" sz="2800" dirty="0"/>
              <a:t> 2</a:t>
            </a:r>
          </a:p>
        </p:txBody>
      </p:sp>
      <p:sp>
        <p:nvSpPr>
          <p:cNvPr id="22" name="Text Placeholder 10">
            <a:extLst>
              <a:ext uri="{FF2B5EF4-FFF2-40B4-BE49-F238E27FC236}">
                <a16:creationId xmlns:a16="http://schemas.microsoft.com/office/drawing/2014/main" id="{FD09A41C-B42A-412A-B99B-03B2EFA5EA2E}"/>
              </a:ext>
            </a:extLst>
          </p:cNvPr>
          <p:cNvSpPr>
            <a:spLocks noGrp="1"/>
          </p:cNvSpPr>
          <p:nvPr>
            <p:ph type="body" sz="quarter" idx="11"/>
          </p:nvPr>
        </p:nvSpPr>
        <p:spPr>
          <a:xfrm>
            <a:off x="9969593" y="899989"/>
            <a:ext cx="1803926" cy="3959671"/>
          </a:xfrm>
        </p:spPr>
        <p:txBody>
          <a:bodyPr/>
          <a:lstStyle/>
          <a:p>
            <a:r>
              <a:rPr lang="de-AT" sz="1400" dirty="0" err="1"/>
              <a:t>Hygienic</a:t>
            </a:r>
            <a:r>
              <a:rPr lang="de-AT" sz="1400" dirty="0"/>
              <a:t> Stand TALL </a:t>
            </a:r>
            <a:r>
              <a:rPr lang="de-AT" sz="1400" dirty="0" err="1"/>
              <a:t>version</a:t>
            </a:r>
            <a:r>
              <a:rPr lang="de-AT" sz="1400" dirty="0"/>
              <a:t> </a:t>
            </a:r>
            <a:r>
              <a:rPr lang="de-AT" sz="1400" dirty="0" err="1"/>
              <a:t>with</a:t>
            </a:r>
            <a:r>
              <a:rPr lang="de-AT" sz="1400" dirty="0"/>
              <a:t> </a:t>
            </a:r>
            <a:r>
              <a:rPr lang="de-AT" sz="1400" dirty="0" err="1"/>
              <a:t>sanitizer</a:t>
            </a:r>
            <a:r>
              <a:rPr lang="de-AT" sz="1400" dirty="0"/>
              <a:t> holder, tissue holder, </a:t>
            </a:r>
            <a:r>
              <a:rPr lang="de-AT" sz="1400" dirty="0" err="1"/>
              <a:t>disposable</a:t>
            </a:r>
            <a:r>
              <a:rPr lang="de-AT" sz="1400" dirty="0"/>
              <a:t> </a:t>
            </a:r>
            <a:r>
              <a:rPr lang="de-AT" sz="1400" dirty="0" err="1"/>
              <a:t>gloves</a:t>
            </a:r>
            <a:r>
              <a:rPr lang="de-AT" sz="1400" dirty="0"/>
              <a:t> holder and </a:t>
            </a:r>
            <a:r>
              <a:rPr lang="de-AT" sz="1400" dirty="0" err="1"/>
              <a:t>waste</a:t>
            </a:r>
            <a:r>
              <a:rPr lang="de-AT" sz="1400" dirty="0"/>
              <a:t> bin  </a:t>
            </a:r>
          </a:p>
        </p:txBody>
      </p:sp>
      <p:pic>
        <p:nvPicPr>
          <p:cNvPr id="2" name="Picture 1">
            <a:extLst>
              <a:ext uri="{FF2B5EF4-FFF2-40B4-BE49-F238E27FC236}">
                <a16:creationId xmlns:a16="http://schemas.microsoft.com/office/drawing/2014/main" id="{BC5A3383-BB52-4BD3-BFD7-DD19B482998F}"/>
              </a:ext>
            </a:extLst>
          </p:cNvPr>
          <p:cNvPicPr>
            <a:picLocks noChangeAspect="1"/>
          </p:cNvPicPr>
          <p:nvPr/>
        </p:nvPicPr>
        <p:blipFill>
          <a:blip r:embed="rId2"/>
          <a:stretch>
            <a:fillRect/>
          </a:stretch>
        </p:blipFill>
        <p:spPr>
          <a:xfrm>
            <a:off x="0" y="-26367"/>
            <a:ext cx="9807012" cy="6840538"/>
          </a:xfrm>
          <a:prstGeom prst="rect">
            <a:avLst/>
          </a:prstGeom>
        </p:spPr>
      </p:pic>
    </p:spTree>
    <p:extLst>
      <p:ext uri="{BB962C8B-B14F-4D97-AF65-F5344CB8AC3E}">
        <p14:creationId xmlns:p14="http://schemas.microsoft.com/office/powerpoint/2010/main" val="109985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oy&#10;&#10;Description automatically generated">
            <a:extLst>
              <a:ext uri="{FF2B5EF4-FFF2-40B4-BE49-F238E27FC236}">
                <a16:creationId xmlns:a16="http://schemas.microsoft.com/office/drawing/2014/main" id="{D1733D26-BAF9-4781-A04F-A08FC7E59A49}"/>
              </a:ext>
            </a:extLst>
          </p:cNvPr>
          <p:cNvPicPr>
            <a:picLocks noChangeAspect="1"/>
          </p:cNvPicPr>
          <p:nvPr/>
        </p:nvPicPr>
        <p:blipFill rotWithShape="1">
          <a:blip r:embed="rId2">
            <a:extLst>
              <a:ext uri="{28A0092B-C50C-407E-A947-70E740481C1C}">
                <a14:useLocalDpi xmlns:a14="http://schemas.microsoft.com/office/drawing/2010/main" val="0"/>
              </a:ext>
            </a:extLst>
          </a:blip>
          <a:srcRect r="7569"/>
          <a:stretch/>
        </p:blipFill>
        <p:spPr>
          <a:xfrm>
            <a:off x="-872113" y="0"/>
            <a:ext cx="6155561" cy="6840538"/>
          </a:xfrm>
          <a:prstGeom prst="rect">
            <a:avLst/>
          </a:prstGeom>
        </p:spPr>
      </p:pic>
      <p:sp>
        <p:nvSpPr>
          <p:cNvPr id="6" name="Title 9">
            <a:extLst>
              <a:ext uri="{FF2B5EF4-FFF2-40B4-BE49-F238E27FC236}">
                <a16:creationId xmlns:a16="http://schemas.microsoft.com/office/drawing/2014/main" id="{01AEDF92-E83B-4A4E-AA02-1843599D92AA}"/>
              </a:ext>
            </a:extLst>
          </p:cNvPr>
          <p:cNvSpPr>
            <a:spLocks noGrp="1"/>
          </p:cNvSpPr>
          <p:nvPr>
            <p:ph type="title"/>
          </p:nvPr>
        </p:nvSpPr>
        <p:spPr>
          <a:xfrm>
            <a:off x="6948983" y="2352452"/>
            <a:ext cx="4320680" cy="1139825"/>
          </a:xfrm>
        </p:spPr>
        <p:txBody>
          <a:bodyPr/>
          <a:lstStyle/>
          <a:p>
            <a:r>
              <a:rPr lang="de-AT" dirty="0" err="1"/>
              <a:t>Hygienic</a:t>
            </a:r>
            <a:r>
              <a:rPr lang="de-AT" dirty="0"/>
              <a:t> Stand </a:t>
            </a:r>
            <a:r>
              <a:rPr lang="de-AT" dirty="0">
                <a:solidFill>
                  <a:schemeClr val="accent4">
                    <a:lumMod val="75000"/>
                  </a:schemeClr>
                </a:solidFill>
              </a:rPr>
              <a:t>SHORT</a:t>
            </a:r>
            <a:r>
              <a:rPr lang="de-AT" dirty="0"/>
              <a:t> </a:t>
            </a:r>
            <a:r>
              <a:rPr lang="de-AT" dirty="0" err="1"/>
              <a:t>version</a:t>
            </a:r>
            <a:endParaRPr lang="de-AT" dirty="0"/>
          </a:p>
        </p:txBody>
      </p:sp>
      <p:sp>
        <p:nvSpPr>
          <p:cNvPr id="29" name="Isosceles Triangle 28">
            <a:extLst>
              <a:ext uri="{FF2B5EF4-FFF2-40B4-BE49-F238E27FC236}">
                <a16:creationId xmlns:a16="http://schemas.microsoft.com/office/drawing/2014/main" id="{222CDA01-E020-4BC0-872F-E400AA7107CE}"/>
              </a:ext>
            </a:extLst>
          </p:cNvPr>
          <p:cNvSpPr/>
          <p:nvPr/>
        </p:nvSpPr>
        <p:spPr>
          <a:xfrm>
            <a:off x="3996655" y="-104691"/>
            <a:ext cx="1296144" cy="6945229"/>
          </a:xfrm>
          <a:prstGeom prst="triangle">
            <a:avLst>
              <a:gd name="adj" fmla="val 10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702704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white, red, table, room&#10;&#10;Description automatically generated">
            <a:extLst>
              <a:ext uri="{FF2B5EF4-FFF2-40B4-BE49-F238E27FC236}">
                <a16:creationId xmlns:a16="http://schemas.microsoft.com/office/drawing/2014/main" id="{9D2D373B-E820-4D93-84CB-33934478C3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8" y="-47392"/>
            <a:ext cx="5340427" cy="6945230"/>
          </a:xfrm>
          <a:prstGeom prst="rect">
            <a:avLst/>
          </a:prstGeom>
        </p:spPr>
      </p:pic>
      <p:sp>
        <p:nvSpPr>
          <p:cNvPr id="6" name="Title 9">
            <a:extLst>
              <a:ext uri="{FF2B5EF4-FFF2-40B4-BE49-F238E27FC236}">
                <a16:creationId xmlns:a16="http://schemas.microsoft.com/office/drawing/2014/main" id="{01AEDF92-E83B-4A4E-AA02-1843599D92AA}"/>
              </a:ext>
            </a:extLst>
          </p:cNvPr>
          <p:cNvSpPr>
            <a:spLocks noGrp="1"/>
          </p:cNvSpPr>
          <p:nvPr>
            <p:ph type="title"/>
          </p:nvPr>
        </p:nvSpPr>
        <p:spPr>
          <a:xfrm>
            <a:off x="6948983" y="2352452"/>
            <a:ext cx="4320680" cy="1139825"/>
          </a:xfrm>
        </p:spPr>
        <p:txBody>
          <a:bodyPr/>
          <a:lstStyle/>
          <a:p>
            <a:r>
              <a:rPr lang="de-AT" dirty="0" err="1"/>
              <a:t>Hygienic</a:t>
            </a:r>
            <a:r>
              <a:rPr lang="de-AT" dirty="0"/>
              <a:t> Stand </a:t>
            </a:r>
            <a:r>
              <a:rPr lang="de-AT" dirty="0">
                <a:solidFill>
                  <a:schemeClr val="accent4">
                    <a:lumMod val="75000"/>
                  </a:schemeClr>
                </a:solidFill>
              </a:rPr>
              <a:t>SHORT</a:t>
            </a:r>
            <a:r>
              <a:rPr lang="de-AT" dirty="0"/>
              <a:t> </a:t>
            </a:r>
            <a:r>
              <a:rPr lang="de-AT" dirty="0" err="1"/>
              <a:t>version</a:t>
            </a:r>
            <a:endParaRPr lang="de-AT" dirty="0"/>
          </a:p>
        </p:txBody>
      </p:sp>
      <p:sp>
        <p:nvSpPr>
          <p:cNvPr id="29" name="Isosceles Triangle 28">
            <a:extLst>
              <a:ext uri="{FF2B5EF4-FFF2-40B4-BE49-F238E27FC236}">
                <a16:creationId xmlns:a16="http://schemas.microsoft.com/office/drawing/2014/main" id="{222CDA01-E020-4BC0-872F-E400AA7107CE}"/>
              </a:ext>
            </a:extLst>
          </p:cNvPr>
          <p:cNvSpPr/>
          <p:nvPr/>
        </p:nvSpPr>
        <p:spPr>
          <a:xfrm>
            <a:off x="3996655" y="-104691"/>
            <a:ext cx="1296144" cy="6945229"/>
          </a:xfrm>
          <a:prstGeom prst="triangle">
            <a:avLst>
              <a:gd name="adj" fmla="val 10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241364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tting, red, white, table&#10;&#10;Description automatically generated">
            <a:extLst>
              <a:ext uri="{FF2B5EF4-FFF2-40B4-BE49-F238E27FC236}">
                <a16:creationId xmlns:a16="http://schemas.microsoft.com/office/drawing/2014/main" id="{5A700D9D-5EF1-421F-A391-A344AD8F8D09}"/>
              </a:ext>
            </a:extLst>
          </p:cNvPr>
          <p:cNvPicPr>
            <a:picLocks noChangeAspect="1"/>
          </p:cNvPicPr>
          <p:nvPr/>
        </p:nvPicPr>
        <p:blipFill rotWithShape="1">
          <a:blip r:embed="rId2">
            <a:extLst>
              <a:ext uri="{28A0092B-C50C-407E-A947-70E740481C1C}">
                <a14:useLocalDpi xmlns:a14="http://schemas.microsoft.com/office/drawing/2010/main" val="0"/>
              </a:ext>
            </a:extLst>
          </a:blip>
          <a:srcRect r="9713"/>
          <a:stretch/>
        </p:blipFill>
        <p:spPr>
          <a:xfrm>
            <a:off x="-1267734" y="0"/>
            <a:ext cx="6556688" cy="6840538"/>
          </a:xfrm>
          <a:prstGeom prst="rect">
            <a:avLst/>
          </a:prstGeom>
        </p:spPr>
      </p:pic>
      <p:sp>
        <p:nvSpPr>
          <p:cNvPr id="6" name="Title 9">
            <a:extLst>
              <a:ext uri="{FF2B5EF4-FFF2-40B4-BE49-F238E27FC236}">
                <a16:creationId xmlns:a16="http://schemas.microsoft.com/office/drawing/2014/main" id="{01AEDF92-E83B-4A4E-AA02-1843599D92AA}"/>
              </a:ext>
            </a:extLst>
          </p:cNvPr>
          <p:cNvSpPr>
            <a:spLocks noGrp="1"/>
          </p:cNvSpPr>
          <p:nvPr>
            <p:ph type="title"/>
          </p:nvPr>
        </p:nvSpPr>
        <p:spPr>
          <a:xfrm>
            <a:off x="6948983" y="2352452"/>
            <a:ext cx="4320680" cy="1139825"/>
          </a:xfrm>
        </p:spPr>
        <p:txBody>
          <a:bodyPr/>
          <a:lstStyle/>
          <a:p>
            <a:r>
              <a:rPr lang="de-AT" dirty="0" err="1"/>
              <a:t>Hygienic</a:t>
            </a:r>
            <a:r>
              <a:rPr lang="de-AT" dirty="0"/>
              <a:t> Stand </a:t>
            </a:r>
            <a:r>
              <a:rPr lang="de-AT" dirty="0">
                <a:solidFill>
                  <a:schemeClr val="accent4">
                    <a:lumMod val="75000"/>
                  </a:schemeClr>
                </a:solidFill>
              </a:rPr>
              <a:t>SHORT</a:t>
            </a:r>
            <a:r>
              <a:rPr lang="de-AT" dirty="0"/>
              <a:t> </a:t>
            </a:r>
            <a:r>
              <a:rPr lang="de-AT" dirty="0" err="1"/>
              <a:t>version</a:t>
            </a:r>
            <a:endParaRPr lang="de-AT" dirty="0"/>
          </a:p>
        </p:txBody>
      </p:sp>
      <p:sp>
        <p:nvSpPr>
          <p:cNvPr id="29" name="Isosceles Triangle 28">
            <a:extLst>
              <a:ext uri="{FF2B5EF4-FFF2-40B4-BE49-F238E27FC236}">
                <a16:creationId xmlns:a16="http://schemas.microsoft.com/office/drawing/2014/main" id="{222CDA01-E020-4BC0-872F-E400AA7107CE}"/>
              </a:ext>
            </a:extLst>
          </p:cNvPr>
          <p:cNvSpPr/>
          <p:nvPr/>
        </p:nvSpPr>
        <p:spPr>
          <a:xfrm>
            <a:off x="3996655" y="-104691"/>
            <a:ext cx="1296144" cy="6945229"/>
          </a:xfrm>
          <a:prstGeom prst="triangle">
            <a:avLst>
              <a:gd name="adj" fmla="val 10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267681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680B16EB-0DAC-4CEC-8C2C-55F6547803D7}"/>
              </a:ext>
            </a:extLst>
          </p:cNvPr>
          <p:cNvSpPr>
            <a:spLocks noGrp="1"/>
          </p:cNvSpPr>
          <p:nvPr>
            <p:ph type="ftr" sz="quarter" idx="3"/>
          </p:nvPr>
        </p:nvSpPr>
        <p:spPr/>
        <p:txBody>
          <a:bodyPr/>
          <a:lstStyle/>
          <a:p>
            <a:r>
              <a:rPr lang="en-US"/>
              <a:t>© HL Display 2017 – All rights reserved</a:t>
            </a:r>
            <a:endParaRPr lang="fr-FR" dirty="0"/>
          </a:p>
        </p:txBody>
      </p:sp>
      <p:sp>
        <p:nvSpPr>
          <p:cNvPr id="13" name="Text Placeholder 10">
            <a:extLst>
              <a:ext uri="{FF2B5EF4-FFF2-40B4-BE49-F238E27FC236}">
                <a16:creationId xmlns:a16="http://schemas.microsoft.com/office/drawing/2014/main" id="{7D0AF6F0-AA11-4103-B7D5-FD35B162B6DB}"/>
              </a:ext>
            </a:extLst>
          </p:cNvPr>
          <p:cNvSpPr>
            <a:spLocks noGrp="1"/>
          </p:cNvSpPr>
          <p:nvPr>
            <p:ph type="body" sz="quarter" idx="11"/>
          </p:nvPr>
        </p:nvSpPr>
        <p:spPr>
          <a:xfrm>
            <a:off x="9969593" y="899989"/>
            <a:ext cx="1803926" cy="3959671"/>
          </a:xfrm>
        </p:spPr>
        <p:txBody>
          <a:bodyPr/>
          <a:lstStyle/>
          <a:p>
            <a:r>
              <a:rPr lang="de-AT" sz="1400" dirty="0" err="1"/>
              <a:t>Hygienic</a:t>
            </a:r>
            <a:r>
              <a:rPr lang="de-AT" sz="1400" dirty="0"/>
              <a:t> Stand SHORT </a:t>
            </a:r>
            <a:r>
              <a:rPr lang="de-AT" sz="1400" dirty="0" err="1"/>
              <a:t>version</a:t>
            </a:r>
            <a:r>
              <a:rPr lang="de-AT" sz="1400" dirty="0"/>
              <a:t> </a:t>
            </a:r>
            <a:r>
              <a:rPr lang="de-AT" sz="1400" dirty="0" err="1"/>
              <a:t>with</a:t>
            </a:r>
            <a:r>
              <a:rPr lang="de-AT" sz="1400" dirty="0"/>
              <a:t> tissue holder, </a:t>
            </a:r>
            <a:r>
              <a:rPr lang="de-AT" sz="1400" dirty="0" err="1"/>
              <a:t>disposable</a:t>
            </a:r>
            <a:r>
              <a:rPr lang="de-AT" sz="1400" dirty="0"/>
              <a:t> </a:t>
            </a:r>
            <a:r>
              <a:rPr lang="de-AT" sz="1400" dirty="0" err="1"/>
              <a:t>gloves</a:t>
            </a:r>
            <a:r>
              <a:rPr lang="de-AT" sz="1400" dirty="0"/>
              <a:t> holder and </a:t>
            </a:r>
            <a:r>
              <a:rPr lang="de-AT" sz="1400" dirty="0" err="1"/>
              <a:t>waste</a:t>
            </a:r>
            <a:r>
              <a:rPr lang="de-AT" sz="1400" dirty="0"/>
              <a:t> bin  </a:t>
            </a:r>
          </a:p>
        </p:txBody>
      </p:sp>
      <p:sp>
        <p:nvSpPr>
          <p:cNvPr id="14" name="Title 9">
            <a:extLst>
              <a:ext uri="{FF2B5EF4-FFF2-40B4-BE49-F238E27FC236}">
                <a16:creationId xmlns:a16="http://schemas.microsoft.com/office/drawing/2014/main" id="{F93F0713-19B2-45E9-97F7-4C470DD07A98}"/>
              </a:ext>
            </a:extLst>
          </p:cNvPr>
          <p:cNvSpPr>
            <a:spLocks noGrp="1"/>
          </p:cNvSpPr>
          <p:nvPr>
            <p:ph type="title"/>
          </p:nvPr>
        </p:nvSpPr>
        <p:spPr>
          <a:xfrm>
            <a:off x="9973319" y="408236"/>
            <a:ext cx="1728192" cy="1139825"/>
          </a:xfrm>
        </p:spPr>
        <p:txBody>
          <a:bodyPr/>
          <a:lstStyle/>
          <a:p>
            <a:r>
              <a:rPr lang="de-AT" sz="2800" dirty="0" err="1"/>
              <a:t>Example</a:t>
            </a:r>
            <a:r>
              <a:rPr lang="de-AT" sz="2800" dirty="0"/>
              <a:t> 3</a:t>
            </a:r>
          </a:p>
        </p:txBody>
      </p:sp>
      <p:pic>
        <p:nvPicPr>
          <p:cNvPr id="2" name="Picture 1">
            <a:extLst>
              <a:ext uri="{FF2B5EF4-FFF2-40B4-BE49-F238E27FC236}">
                <a16:creationId xmlns:a16="http://schemas.microsoft.com/office/drawing/2014/main" id="{2C4A7824-0219-49D8-B785-2B323E2975A5}"/>
              </a:ext>
            </a:extLst>
          </p:cNvPr>
          <p:cNvPicPr>
            <a:picLocks noChangeAspect="1"/>
          </p:cNvPicPr>
          <p:nvPr/>
        </p:nvPicPr>
        <p:blipFill>
          <a:blip r:embed="rId2"/>
          <a:stretch>
            <a:fillRect/>
          </a:stretch>
        </p:blipFill>
        <p:spPr>
          <a:xfrm>
            <a:off x="0" y="0"/>
            <a:ext cx="9713731" cy="6840538"/>
          </a:xfrm>
          <a:prstGeom prst="rect">
            <a:avLst/>
          </a:prstGeom>
        </p:spPr>
      </p:pic>
    </p:spTree>
    <p:extLst>
      <p:ext uri="{BB962C8B-B14F-4D97-AF65-F5344CB8AC3E}">
        <p14:creationId xmlns:p14="http://schemas.microsoft.com/office/powerpoint/2010/main" val="1239150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B0AE1-B8CF-40A3-9364-698C6EFC39F0}"/>
              </a:ext>
            </a:extLst>
          </p:cNvPr>
          <p:cNvSpPr>
            <a:spLocks noGrp="1"/>
          </p:cNvSpPr>
          <p:nvPr>
            <p:ph type="title"/>
          </p:nvPr>
        </p:nvSpPr>
        <p:spPr/>
        <p:txBody>
          <a:bodyPr/>
          <a:lstStyle/>
          <a:p>
            <a:r>
              <a:rPr lang="de-AT" dirty="0"/>
              <a:t>RAL Colors</a:t>
            </a:r>
          </a:p>
        </p:txBody>
      </p:sp>
      <p:sp>
        <p:nvSpPr>
          <p:cNvPr id="3" name="Text Placeholder 2">
            <a:extLst>
              <a:ext uri="{FF2B5EF4-FFF2-40B4-BE49-F238E27FC236}">
                <a16:creationId xmlns:a16="http://schemas.microsoft.com/office/drawing/2014/main" id="{65985017-BCA0-4AFE-AAFB-EC6F64DEC424}"/>
              </a:ext>
            </a:extLst>
          </p:cNvPr>
          <p:cNvSpPr>
            <a:spLocks noGrp="1"/>
          </p:cNvSpPr>
          <p:nvPr>
            <p:ph type="body" sz="quarter" idx="11"/>
          </p:nvPr>
        </p:nvSpPr>
        <p:spPr>
          <a:xfrm>
            <a:off x="972319" y="1440433"/>
            <a:ext cx="3817193" cy="3959671"/>
          </a:xfrm>
        </p:spPr>
        <p:txBody>
          <a:bodyPr/>
          <a:lstStyle/>
          <a:p>
            <a:r>
              <a:rPr lang="en-US" sz="2400" dirty="0"/>
              <a:t>Here is the list of basic RALs, which are on stock all the time. If you require a RAL-color outside the list, please get in touch with your responsible HL Display Key Account Manager.</a:t>
            </a:r>
          </a:p>
          <a:p>
            <a:endParaRPr lang="de-AT" sz="2400" dirty="0"/>
          </a:p>
        </p:txBody>
      </p:sp>
      <p:graphicFrame>
        <p:nvGraphicFramePr>
          <p:cNvPr id="6" name="Object 5">
            <a:extLst>
              <a:ext uri="{FF2B5EF4-FFF2-40B4-BE49-F238E27FC236}">
                <a16:creationId xmlns:a16="http://schemas.microsoft.com/office/drawing/2014/main" id="{D62463B9-4F2C-463F-8063-E417D7D7E763}"/>
              </a:ext>
            </a:extLst>
          </p:cNvPr>
          <p:cNvGraphicFramePr>
            <a:graphicFrameLocks noChangeAspect="1"/>
          </p:cNvGraphicFramePr>
          <p:nvPr>
            <p:extLst>
              <p:ext uri="{D42A27DB-BD31-4B8C-83A1-F6EECF244321}">
                <p14:modId xmlns:p14="http://schemas.microsoft.com/office/powerpoint/2010/main" val="294490688"/>
              </p:ext>
            </p:extLst>
          </p:nvPr>
        </p:nvGraphicFramePr>
        <p:xfrm>
          <a:off x="5580831" y="60727"/>
          <a:ext cx="3041774" cy="6746586"/>
        </p:xfrm>
        <a:graphic>
          <a:graphicData uri="http://schemas.openxmlformats.org/presentationml/2006/ole">
            <mc:AlternateContent xmlns:mc="http://schemas.openxmlformats.org/markup-compatibility/2006">
              <mc:Choice xmlns:v="urn:schemas-microsoft-com:vml" Requires="v">
                <p:oleObj spid="_x0000_s4098" name="Worksheet" r:id="rId3" imgW="2825861" imgH="6267581" progId="Excel.Sheet.12">
                  <p:embed/>
                </p:oleObj>
              </mc:Choice>
              <mc:Fallback>
                <p:oleObj name="Worksheet" r:id="rId3" imgW="2825861" imgH="6267581" progId="Excel.Sheet.12">
                  <p:embed/>
                  <p:pic>
                    <p:nvPicPr>
                      <p:cNvPr id="6" name="Object 5">
                        <a:extLst>
                          <a:ext uri="{FF2B5EF4-FFF2-40B4-BE49-F238E27FC236}">
                            <a16:creationId xmlns:a16="http://schemas.microsoft.com/office/drawing/2014/main" id="{D62463B9-4F2C-463F-8063-E417D7D7E763}"/>
                          </a:ext>
                        </a:extLst>
                      </p:cNvPr>
                      <p:cNvPicPr/>
                      <p:nvPr/>
                    </p:nvPicPr>
                    <p:blipFill>
                      <a:blip r:embed="rId4"/>
                      <a:stretch>
                        <a:fillRect/>
                      </a:stretch>
                    </p:blipFill>
                    <p:spPr>
                      <a:xfrm>
                        <a:off x="5580831" y="60727"/>
                        <a:ext cx="3041774" cy="6746586"/>
                      </a:xfrm>
                      <a:prstGeom prst="rect">
                        <a:avLst/>
                      </a:prstGeom>
                    </p:spPr>
                  </p:pic>
                </p:oleObj>
              </mc:Fallback>
            </mc:AlternateContent>
          </a:graphicData>
        </a:graphic>
      </p:graphicFrame>
    </p:spTree>
    <p:extLst>
      <p:ext uri="{BB962C8B-B14F-4D97-AF65-F5344CB8AC3E}">
        <p14:creationId xmlns:p14="http://schemas.microsoft.com/office/powerpoint/2010/main" val="3433864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50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picture containing red, white, light, traffic&#10;&#10;Description automatically generated">
            <a:extLst>
              <a:ext uri="{FF2B5EF4-FFF2-40B4-BE49-F238E27FC236}">
                <a16:creationId xmlns:a16="http://schemas.microsoft.com/office/drawing/2014/main" id="{1E375836-4443-4153-A34B-65220A4170CE}"/>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4703" r="14703"/>
          <a:stretch>
            <a:fillRect/>
          </a:stretch>
        </p:blipFill>
        <p:spPr/>
      </p:pic>
      <p:sp>
        <p:nvSpPr>
          <p:cNvPr id="11" name="Text Placeholder 10">
            <a:extLst>
              <a:ext uri="{FF2B5EF4-FFF2-40B4-BE49-F238E27FC236}">
                <a16:creationId xmlns:a16="http://schemas.microsoft.com/office/drawing/2014/main" id="{0FB7D7A6-F5EF-451A-BFFD-A091CC21B3B1}"/>
              </a:ext>
            </a:extLst>
          </p:cNvPr>
          <p:cNvSpPr>
            <a:spLocks noGrp="1"/>
          </p:cNvSpPr>
          <p:nvPr>
            <p:ph type="body" sz="quarter" idx="12"/>
          </p:nvPr>
        </p:nvSpPr>
        <p:spPr>
          <a:xfrm>
            <a:off x="5724846" y="1476053"/>
            <a:ext cx="5904657" cy="2305050"/>
          </a:xfrm>
        </p:spPr>
        <p:txBody>
          <a:bodyPr/>
          <a:lstStyle/>
          <a:p>
            <a:r>
              <a:rPr lang="en-US" sz="1800" dirty="0">
                <a:solidFill>
                  <a:schemeClr val="tx1">
                    <a:lumMod val="60000"/>
                    <a:lumOff val="40000"/>
                  </a:schemeClr>
                </a:solidFill>
              </a:rPr>
              <a:t>This Hygienic Stand provides shoppers at the store entrance with a sanitizer holder (two versions available), disposable gloves holder, tissue holder, paper towel holder, mask dispenser and waste bin to increase the safety of your customers. </a:t>
            </a:r>
            <a:endParaRPr lang="de-AT" sz="1800" dirty="0">
              <a:solidFill>
                <a:schemeClr val="tx1">
                  <a:lumMod val="60000"/>
                  <a:lumOff val="40000"/>
                </a:schemeClr>
              </a:solidFill>
            </a:endParaRPr>
          </a:p>
          <a:p>
            <a:r>
              <a:rPr lang="en-US" sz="1800" dirty="0">
                <a:solidFill>
                  <a:schemeClr val="tx1">
                    <a:lumMod val="60000"/>
                    <a:lumOff val="40000"/>
                  </a:schemeClr>
                </a:solidFill>
              </a:rPr>
              <a:t>All the mentioned accessories can be mounted to this stand and are fully customizable due to the needs of each company. The accessories can also be mounted on at any height. Two Sizes available – tall and short.</a:t>
            </a:r>
          </a:p>
          <a:p>
            <a:r>
              <a:rPr lang="en-US" sz="1800" dirty="0">
                <a:solidFill>
                  <a:schemeClr val="tx1">
                    <a:lumMod val="60000"/>
                    <a:lumOff val="40000"/>
                  </a:schemeClr>
                </a:solidFill>
              </a:rPr>
              <a:t>Hygienic Stand </a:t>
            </a:r>
            <a:r>
              <a:rPr lang="en-US" sz="1800" dirty="0">
                <a:solidFill>
                  <a:schemeClr val="accent4">
                    <a:lumMod val="75000"/>
                  </a:schemeClr>
                </a:solidFill>
              </a:rPr>
              <a:t>DOES NOT INCLUDE SANITIZER LIQUID</a:t>
            </a:r>
            <a:endParaRPr lang="de-AT" sz="1800" dirty="0">
              <a:solidFill>
                <a:schemeClr val="tx1">
                  <a:lumMod val="60000"/>
                  <a:lumOff val="40000"/>
                </a:schemeClr>
              </a:solidFill>
            </a:endParaRPr>
          </a:p>
          <a:p>
            <a:pPr marL="285750" indent="-285750">
              <a:buFont typeface="Arial" panose="020B0604020202020204" pitchFamily="34" charset="0"/>
              <a:buChar char="•"/>
            </a:pPr>
            <a:r>
              <a:rPr lang="en-US" sz="1800" dirty="0">
                <a:solidFill>
                  <a:schemeClr val="tx1">
                    <a:lumMod val="60000"/>
                    <a:lumOff val="40000"/>
                  </a:schemeClr>
                </a:solidFill>
              </a:rPr>
              <a:t>Any RAL color possible (list of RAL colors pls see later)</a:t>
            </a:r>
            <a:endParaRPr lang="de-AT" sz="1800" dirty="0">
              <a:solidFill>
                <a:schemeClr val="tx1">
                  <a:lumMod val="60000"/>
                  <a:lumOff val="40000"/>
                </a:schemeClr>
              </a:solidFill>
            </a:endParaRPr>
          </a:p>
          <a:p>
            <a:pPr marL="285750" lvl="0" indent="-285750">
              <a:buFont typeface="Arial" panose="020B0604020202020204" pitchFamily="34" charset="0"/>
              <a:buChar char="•"/>
            </a:pPr>
            <a:r>
              <a:rPr lang="en-US" sz="1800" dirty="0">
                <a:solidFill>
                  <a:schemeClr val="tx1">
                    <a:lumMod val="60000"/>
                    <a:lumOff val="40000"/>
                  </a:schemeClr>
                </a:solidFill>
              </a:rPr>
              <a:t>Material: powder coated steel, PET</a:t>
            </a:r>
            <a:endParaRPr lang="de-AT" sz="1800" dirty="0">
              <a:solidFill>
                <a:schemeClr val="tx1">
                  <a:lumMod val="60000"/>
                  <a:lumOff val="40000"/>
                </a:schemeClr>
              </a:solidFill>
            </a:endParaRPr>
          </a:p>
          <a:p>
            <a:pPr marL="285750" lvl="0" indent="-285750">
              <a:buFont typeface="Arial" panose="020B0604020202020204" pitchFamily="34" charset="0"/>
              <a:buChar char="•"/>
            </a:pPr>
            <a:r>
              <a:rPr lang="de-AT" sz="1800" dirty="0">
                <a:solidFill>
                  <a:schemeClr val="tx1">
                    <a:lumMod val="60000"/>
                    <a:lumOff val="40000"/>
                  </a:schemeClr>
                </a:solidFill>
              </a:rPr>
              <a:t>Dimensions TALL Version: </a:t>
            </a:r>
          </a:p>
          <a:p>
            <a:pPr lvl="0"/>
            <a:r>
              <a:rPr lang="de-AT" sz="1800" dirty="0">
                <a:solidFill>
                  <a:schemeClr val="tx1">
                    <a:lumMod val="60000"/>
                    <a:lumOff val="40000"/>
                  </a:schemeClr>
                </a:solidFill>
              </a:rPr>
              <a:t>	1600 (excl. PVC Info Holder on top) x 400 x 400 mm</a:t>
            </a:r>
          </a:p>
          <a:p>
            <a:pPr marL="285750" lvl="0" indent="-285750">
              <a:buFont typeface="Arial" panose="020B0604020202020204" pitchFamily="34" charset="0"/>
              <a:buChar char="•"/>
            </a:pPr>
            <a:r>
              <a:rPr lang="de-AT" sz="1800" dirty="0">
                <a:solidFill>
                  <a:schemeClr val="tx1">
                    <a:lumMod val="60000"/>
                    <a:lumOff val="40000"/>
                  </a:schemeClr>
                </a:solidFill>
              </a:rPr>
              <a:t>Dimensions SHORT Version: </a:t>
            </a:r>
          </a:p>
          <a:p>
            <a:pPr lvl="0"/>
            <a:r>
              <a:rPr lang="de-AT" sz="1800" dirty="0">
                <a:solidFill>
                  <a:schemeClr val="tx1">
                    <a:lumMod val="60000"/>
                    <a:lumOff val="40000"/>
                  </a:schemeClr>
                </a:solidFill>
              </a:rPr>
              <a:t>	800 x 400 x 400 mm</a:t>
            </a:r>
          </a:p>
          <a:p>
            <a:pPr lvl="0"/>
            <a:endParaRPr lang="de-AT" sz="1800" dirty="0">
              <a:solidFill>
                <a:schemeClr val="tx1">
                  <a:lumMod val="60000"/>
                  <a:lumOff val="40000"/>
                </a:schemeClr>
              </a:solidFill>
            </a:endParaRPr>
          </a:p>
          <a:p>
            <a:endParaRPr lang="de-AT" sz="1800" dirty="0">
              <a:solidFill>
                <a:schemeClr val="tx1">
                  <a:lumMod val="60000"/>
                  <a:lumOff val="40000"/>
                </a:schemeClr>
              </a:solidFill>
            </a:endParaRPr>
          </a:p>
        </p:txBody>
      </p:sp>
      <p:sp>
        <p:nvSpPr>
          <p:cNvPr id="10" name="Title 9">
            <a:extLst>
              <a:ext uri="{FF2B5EF4-FFF2-40B4-BE49-F238E27FC236}">
                <a16:creationId xmlns:a16="http://schemas.microsoft.com/office/drawing/2014/main" id="{2A2389B1-F89D-4E63-9F0D-E1C9576302CE}"/>
              </a:ext>
            </a:extLst>
          </p:cNvPr>
          <p:cNvSpPr>
            <a:spLocks noGrp="1"/>
          </p:cNvSpPr>
          <p:nvPr>
            <p:ph type="title" idx="4294967295"/>
          </p:nvPr>
        </p:nvSpPr>
        <p:spPr>
          <a:xfrm>
            <a:off x="5652839" y="552450"/>
            <a:ext cx="6156896" cy="1139825"/>
          </a:xfrm>
        </p:spPr>
        <p:txBody>
          <a:bodyPr/>
          <a:lstStyle/>
          <a:p>
            <a:r>
              <a:rPr lang="de-AT" dirty="0"/>
              <a:t>HL Display </a:t>
            </a:r>
            <a:r>
              <a:rPr lang="de-AT" dirty="0" err="1"/>
              <a:t>Hygienic</a:t>
            </a:r>
            <a:r>
              <a:rPr lang="de-AT" dirty="0"/>
              <a:t> Stand</a:t>
            </a:r>
            <a:endParaRPr lang="de-AT" sz="2000" dirty="0">
              <a:solidFill>
                <a:schemeClr val="accent4">
                  <a:lumMod val="75000"/>
                </a:schemeClr>
              </a:solidFill>
            </a:endParaRPr>
          </a:p>
        </p:txBody>
      </p:sp>
    </p:spTree>
    <p:extLst>
      <p:ext uri="{BB962C8B-B14F-4D97-AF65-F5344CB8AC3E}">
        <p14:creationId xmlns:p14="http://schemas.microsoft.com/office/powerpoint/2010/main" val="1359919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1DDC62-401E-4A69-854E-53E9AB6560DA}"/>
              </a:ext>
            </a:extLst>
          </p:cNvPr>
          <p:cNvPicPr>
            <a:picLocks noChangeAspect="1"/>
          </p:cNvPicPr>
          <p:nvPr/>
        </p:nvPicPr>
        <p:blipFill>
          <a:blip r:embed="rId2"/>
          <a:stretch>
            <a:fillRect/>
          </a:stretch>
        </p:blipFill>
        <p:spPr>
          <a:xfrm>
            <a:off x="9169478" y="1188021"/>
            <a:ext cx="2374467" cy="4147928"/>
          </a:xfrm>
          <a:prstGeom prst="rect">
            <a:avLst/>
          </a:prstGeom>
        </p:spPr>
      </p:pic>
      <p:sp>
        <p:nvSpPr>
          <p:cNvPr id="10" name="Title 9">
            <a:extLst>
              <a:ext uri="{FF2B5EF4-FFF2-40B4-BE49-F238E27FC236}">
                <a16:creationId xmlns:a16="http://schemas.microsoft.com/office/drawing/2014/main" id="{0C8C56E4-6EB2-4A6E-BE12-91DA0B591B23}"/>
              </a:ext>
            </a:extLst>
          </p:cNvPr>
          <p:cNvSpPr>
            <a:spLocks noGrp="1"/>
          </p:cNvSpPr>
          <p:nvPr>
            <p:ph type="title"/>
          </p:nvPr>
        </p:nvSpPr>
        <p:spPr/>
        <p:txBody>
          <a:bodyPr/>
          <a:lstStyle/>
          <a:p>
            <a:r>
              <a:rPr lang="de-AT" dirty="0"/>
              <a:t>Accessoires</a:t>
            </a:r>
          </a:p>
        </p:txBody>
      </p:sp>
      <p:sp>
        <p:nvSpPr>
          <p:cNvPr id="22" name="Text Box 2">
            <a:extLst>
              <a:ext uri="{FF2B5EF4-FFF2-40B4-BE49-F238E27FC236}">
                <a16:creationId xmlns:a16="http://schemas.microsoft.com/office/drawing/2014/main" id="{5804852D-6D79-4C7E-AC51-B72506E738B1}"/>
              </a:ext>
            </a:extLst>
          </p:cNvPr>
          <p:cNvSpPr txBox="1">
            <a:spLocks noChangeArrowheads="1"/>
          </p:cNvSpPr>
          <p:nvPr/>
        </p:nvSpPr>
        <p:spPr bwMode="auto">
          <a:xfrm>
            <a:off x="468263" y="3025944"/>
            <a:ext cx="1666206" cy="52514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de-AT" sz="1100" dirty="0">
                <a:effectLst/>
                <a:latin typeface="Arial" panose="020B0604020202020204" pitchFamily="34" charset="0"/>
                <a:ea typeface="Calibri" panose="020F0502020204030204" pitchFamily="34" charset="0"/>
                <a:cs typeface="Times New Roman" panose="02020603050405020304" pitchFamily="18" charset="0"/>
              </a:rPr>
              <a:t>PVC </a:t>
            </a:r>
            <a:r>
              <a:rPr lang="de-AT" sz="1100" dirty="0">
                <a:ea typeface="Calibri" panose="020F0502020204030204" pitchFamily="34" charset="0"/>
                <a:cs typeface="Times New Roman" panose="02020603050405020304" pitchFamily="18" charset="0"/>
              </a:rPr>
              <a:t>Info Holder (Printed Inlay “</a:t>
            </a:r>
            <a:r>
              <a:rPr lang="de-AT" sz="1100" dirty="0" err="1">
                <a:ea typeface="Calibri" panose="020F0502020204030204" pitchFamily="34" charset="0"/>
                <a:cs typeface="Times New Roman" panose="02020603050405020304" pitchFamily="18" charset="0"/>
              </a:rPr>
              <a:t>Hygienic</a:t>
            </a:r>
            <a:r>
              <a:rPr lang="de-AT" sz="1100" dirty="0">
                <a:ea typeface="Calibri" panose="020F0502020204030204" pitchFamily="34" charset="0"/>
                <a:cs typeface="Times New Roman" panose="02020603050405020304" pitchFamily="18" charset="0"/>
              </a:rPr>
              <a:t> Point“ not </a:t>
            </a:r>
            <a:r>
              <a:rPr lang="de-AT" sz="1100" dirty="0" err="1">
                <a:ea typeface="Calibri" panose="020F0502020204030204" pitchFamily="34" charset="0"/>
                <a:cs typeface="Times New Roman" panose="02020603050405020304" pitchFamily="18" charset="0"/>
              </a:rPr>
              <a:t>included</a:t>
            </a:r>
            <a:r>
              <a:rPr lang="de-AT" sz="1100" dirty="0">
                <a:ea typeface="Calibri" panose="020F0502020204030204" pitchFamily="34" charset="0"/>
                <a:cs typeface="Times New Roman" panose="02020603050405020304" pitchFamily="18" charset="0"/>
              </a:rPr>
              <a:t>)</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AT" sz="1100" dirty="0">
                <a:effectLst/>
                <a:latin typeface="Arial" panose="020B0604020202020204" pitchFamily="34" charset="0"/>
                <a:ea typeface="Calibri" panose="020F0502020204030204" pitchFamily="34" charset="0"/>
                <a:cs typeface="Times New Roman" panose="02020603050405020304" pitchFamily="18" charset="0"/>
              </a:rPr>
              <a:t> </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021053BD-B4F6-4D8C-BF23-21480AB2F071}"/>
              </a:ext>
            </a:extLst>
          </p:cNvPr>
          <p:cNvSpPr txBox="1">
            <a:spLocks noChangeArrowheads="1"/>
          </p:cNvSpPr>
          <p:nvPr/>
        </p:nvSpPr>
        <p:spPr bwMode="auto">
          <a:xfrm>
            <a:off x="1956333" y="3013709"/>
            <a:ext cx="1781582" cy="651510"/>
          </a:xfrm>
          <a:prstGeom prst="rect">
            <a:avLst/>
          </a:prstGeom>
          <a:noFill/>
          <a:ln w="9525">
            <a:noFill/>
            <a:miter lim="800000"/>
            <a:headEnd/>
            <a:tailEnd/>
          </a:ln>
        </p:spPr>
        <p:txBody>
          <a:bodyPr rot="0" vert="horz" wrap="square" lIns="91440" tIns="45720" rIns="91440" bIns="45720" anchor="t" anchorCtr="0">
            <a:noAutofit/>
          </a:bodyPr>
          <a:lstStyle/>
          <a:p>
            <a:pPr algn="r">
              <a:lnSpc>
                <a:spcPct val="107000"/>
              </a:lnSpc>
              <a:spcAft>
                <a:spcPts val="800"/>
              </a:spcAft>
            </a:pPr>
            <a:r>
              <a:rPr lang="de-AT" sz="1100" dirty="0">
                <a:effectLst/>
                <a:latin typeface="Arial" panose="020B0604020202020204" pitchFamily="34" charset="0"/>
                <a:ea typeface="Calibri" panose="020F0502020204030204" pitchFamily="34" charset="0"/>
                <a:cs typeface="Times New Roman" panose="02020603050405020304" pitchFamily="18" charset="0"/>
              </a:rPr>
              <a:t>Tissue/</a:t>
            </a:r>
            <a:r>
              <a:rPr lang="de-AT" sz="1100" dirty="0" err="1">
                <a:ea typeface="Calibri" panose="020F0502020204030204" pitchFamily="34" charset="0"/>
                <a:cs typeface="Times New Roman" panose="02020603050405020304" pitchFamily="18" charset="0"/>
              </a:rPr>
              <a:t>G</a:t>
            </a:r>
            <a:r>
              <a:rPr lang="de-AT" sz="1100" dirty="0" err="1">
                <a:effectLst/>
                <a:latin typeface="Arial" panose="020B0604020202020204" pitchFamily="34" charset="0"/>
                <a:ea typeface="Calibri" panose="020F0502020204030204" pitchFamily="34" charset="0"/>
                <a:cs typeface="Times New Roman" panose="02020603050405020304" pitchFamily="18" charset="0"/>
              </a:rPr>
              <a:t>loves</a:t>
            </a:r>
            <a:r>
              <a:rPr lang="de-AT" sz="1100" dirty="0">
                <a:effectLst/>
                <a:latin typeface="Arial" panose="020B0604020202020204" pitchFamily="34" charset="0"/>
                <a:ea typeface="Calibri" panose="020F0502020204030204" pitchFamily="34" charset="0"/>
                <a:cs typeface="Times New Roman" panose="02020603050405020304" pitchFamily="18" charset="0"/>
              </a:rPr>
              <a:t> Holder (</a:t>
            </a:r>
            <a:r>
              <a:rPr lang="de-AT" sz="1100" dirty="0" err="1">
                <a:effectLst/>
                <a:latin typeface="Arial" panose="020B0604020202020204" pitchFamily="34" charset="0"/>
                <a:ea typeface="Calibri" panose="020F0502020204030204" pitchFamily="34" charset="0"/>
                <a:cs typeface="Times New Roman" panose="02020603050405020304" pitchFamily="18" charset="0"/>
              </a:rPr>
              <a:t>tissues</a:t>
            </a:r>
            <a:r>
              <a:rPr lang="de-AT" sz="1100" dirty="0">
                <a:effectLst/>
                <a:latin typeface="Arial" panose="020B0604020202020204" pitchFamily="34" charset="0"/>
                <a:ea typeface="Calibri" panose="020F0502020204030204" pitchFamily="34" charset="0"/>
                <a:cs typeface="Times New Roman" panose="02020603050405020304" pitchFamily="18" charset="0"/>
              </a:rPr>
              <a:t>/</a:t>
            </a:r>
            <a:r>
              <a:rPr lang="de-AT" sz="1100" dirty="0" err="1">
                <a:effectLst/>
                <a:latin typeface="Arial" panose="020B0604020202020204" pitchFamily="34" charset="0"/>
                <a:ea typeface="Calibri" panose="020F0502020204030204" pitchFamily="34" charset="0"/>
                <a:cs typeface="Times New Roman" panose="02020603050405020304" pitchFamily="18" charset="0"/>
              </a:rPr>
              <a:t>Gloves</a:t>
            </a:r>
            <a:r>
              <a:rPr lang="de-AT" sz="1100" dirty="0">
                <a:effectLst/>
                <a:latin typeface="Arial" panose="020B0604020202020204" pitchFamily="34" charset="0"/>
                <a:ea typeface="Calibri" panose="020F0502020204030204" pitchFamily="34" charset="0"/>
                <a:cs typeface="Times New Roman" panose="02020603050405020304" pitchFamily="18" charset="0"/>
              </a:rPr>
              <a:t> not </a:t>
            </a:r>
            <a:r>
              <a:rPr lang="de-AT" sz="1100" dirty="0" err="1">
                <a:effectLst/>
                <a:latin typeface="Arial" panose="020B0604020202020204" pitchFamily="34" charset="0"/>
                <a:ea typeface="Calibri" panose="020F0502020204030204" pitchFamily="34" charset="0"/>
                <a:cs typeface="Times New Roman" panose="02020603050405020304" pitchFamily="18" charset="0"/>
              </a:rPr>
              <a:t>included</a:t>
            </a:r>
            <a:r>
              <a:rPr lang="de-AT" sz="1100" dirty="0">
                <a:effectLst/>
                <a:latin typeface="Arial" panose="020B0604020202020204" pitchFamily="34" charset="0"/>
                <a:ea typeface="Calibri" panose="020F0502020204030204" pitchFamily="34" charset="0"/>
                <a:cs typeface="Times New Roman" panose="02020603050405020304" pitchFamily="18" charset="0"/>
              </a:rPr>
              <a:t>)</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de-AT" sz="1100" dirty="0">
                <a:effectLst/>
                <a:latin typeface="Arial" panose="020B0604020202020204" pitchFamily="34" charset="0"/>
                <a:ea typeface="Calibri" panose="020F0502020204030204" pitchFamily="34" charset="0"/>
                <a:cs typeface="Times New Roman" panose="02020603050405020304" pitchFamily="18" charset="0"/>
              </a:rPr>
              <a:t> </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Box 2">
            <a:extLst>
              <a:ext uri="{FF2B5EF4-FFF2-40B4-BE49-F238E27FC236}">
                <a16:creationId xmlns:a16="http://schemas.microsoft.com/office/drawing/2014/main" id="{D76DF2BA-3724-41F3-9392-231A6EFDF1EC}"/>
              </a:ext>
            </a:extLst>
          </p:cNvPr>
          <p:cNvSpPr txBox="1">
            <a:spLocks noChangeArrowheads="1"/>
          </p:cNvSpPr>
          <p:nvPr/>
        </p:nvSpPr>
        <p:spPr bwMode="auto">
          <a:xfrm>
            <a:off x="3842592" y="2988968"/>
            <a:ext cx="1792997" cy="651510"/>
          </a:xfrm>
          <a:prstGeom prst="rect">
            <a:avLst/>
          </a:prstGeom>
          <a:noFill/>
          <a:ln w="9525">
            <a:noFill/>
            <a:miter lim="800000"/>
            <a:headEnd/>
            <a:tailEnd/>
          </a:ln>
        </p:spPr>
        <p:txBody>
          <a:bodyPr rot="0" vert="horz" wrap="square" lIns="91440" tIns="45720" rIns="91440" bIns="45720" anchor="t" anchorCtr="0">
            <a:noAutofit/>
          </a:bodyPr>
          <a:lstStyle/>
          <a:p>
            <a:pPr algn="r">
              <a:lnSpc>
                <a:spcPct val="107000"/>
              </a:lnSpc>
              <a:spcAft>
                <a:spcPts val="800"/>
              </a:spcAft>
            </a:pPr>
            <a:r>
              <a:rPr lang="de-AT" sz="1100" dirty="0">
                <a:effectLst/>
                <a:ea typeface="Calibri" panose="020F0502020204030204" pitchFamily="34" charset="0"/>
              </a:rPr>
              <a:t>Paper </a:t>
            </a:r>
            <a:r>
              <a:rPr lang="de-AT" sz="1100" dirty="0" err="1">
                <a:ea typeface="Calibri" panose="020F0502020204030204" pitchFamily="34" charset="0"/>
              </a:rPr>
              <a:t>T</a:t>
            </a:r>
            <a:r>
              <a:rPr lang="de-AT" sz="1100" dirty="0" err="1">
                <a:effectLst/>
                <a:ea typeface="Calibri" panose="020F0502020204030204" pitchFamily="34" charset="0"/>
              </a:rPr>
              <a:t>owel</a:t>
            </a:r>
            <a:r>
              <a:rPr lang="de-AT" sz="1100" dirty="0">
                <a:effectLst/>
                <a:ea typeface="Calibri" panose="020F0502020204030204" pitchFamily="34" charset="0"/>
              </a:rPr>
              <a:t> Holder</a:t>
            </a:r>
            <a:r>
              <a:rPr lang="de-AT" sz="1100" dirty="0">
                <a:ea typeface="Calibri" panose="020F0502020204030204" pitchFamily="34" charset="0"/>
              </a:rPr>
              <a:t> (Paper </a:t>
            </a:r>
            <a:r>
              <a:rPr lang="de-AT" sz="1100" dirty="0" err="1">
                <a:ea typeface="Calibri" panose="020F0502020204030204" pitchFamily="34" charset="0"/>
              </a:rPr>
              <a:t>Towel</a:t>
            </a:r>
            <a:r>
              <a:rPr lang="de-AT" sz="1100" dirty="0">
                <a:ea typeface="Calibri" panose="020F0502020204030204" pitchFamily="34" charset="0"/>
              </a:rPr>
              <a:t> not </a:t>
            </a:r>
            <a:r>
              <a:rPr lang="de-AT" sz="1100" dirty="0" err="1">
                <a:ea typeface="Calibri" panose="020F0502020204030204" pitchFamily="34" charset="0"/>
              </a:rPr>
              <a:t>included</a:t>
            </a:r>
            <a:r>
              <a:rPr lang="de-AT" sz="1100" dirty="0">
                <a:ea typeface="Calibri" panose="020F0502020204030204" pitchFamily="34" charset="0"/>
              </a:rPr>
              <a:t>)</a:t>
            </a:r>
            <a:r>
              <a:rPr lang="de-AT" sz="1100" dirty="0">
                <a:effectLst/>
                <a:ea typeface="Calibri" panose="020F0502020204030204" pitchFamily="34" charset="0"/>
              </a:rPr>
              <a:t> </a:t>
            </a:r>
          </a:p>
        </p:txBody>
      </p:sp>
      <p:sp>
        <p:nvSpPr>
          <p:cNvPr id="25" name="Text Box 2">
            <a:extLst>
              <a:ext uri="{FF2B5EF4-FFF2-40B4-BE49-F238E27FC236}">
                <a16:creationId xmlns:a16="http://schemas.microsoft.com/office/drawing/2014/main" id="{CF9C43F9-3E61-49F5-B8F0-3516E8FA424E}"/>
              </a:ext>
            </a:extLst>
          </p:cNvPr>
          <p:cNvSpPr txBox="1">
            <a:spLocks noChangeArrowheads="1"/>
          </p:cNvSpPr>
          <p:nvPr/>
        </p:nvSpPr>
        <p:spPr bwMode="auto">
          <a:xfrm>
            <a:off x="5821848" y="5615165"/>
            <a:ext cx="1847215" cy="651510"/>
          </a:xfrm>
          <a:prstGeom prst="rect">
            <a:avLst/>
          </a:prstGeom>
          <a:noFill/>
          <a:ln w="9525">
            <a:noFill/>
            <a:miter lim="800000"/>
            <a:headEnd/>
            <a:tailEnd/>
          </a:ln>
        </p:spPr>
        <p:txBody>
          <a:bodyPr rot="0" vert="horz" wrap="square" lIns="91440" tIns="45720" rIns="91440" bIns="45720" anchor="t" anchorCtr="0">
            <a:noAutofit/>
          </a:bodyPr>
          <a:lstStyle/>
          <a:p>
            <a:pPr algn="r">
              <a:lnSpc>
                <a:spcPct val="107000"/>
              </a:lnSpc>
              <a:spcAft>
                <a:spcPts val="800"/>
              </a:spcAft>
            </a:pPr>
            <a:r>
              <a:rPr lang="de-AT" sz="1100" dirty="0" err="1">
                <a:ea typeface="Calibri" panose="020F0502020204030204" pitchFamily="34" charset="0"/>
                <a:cs typeface="Times New Roman" panose="02020603050405020304" pitchFamily="18" charset="0"/>
              </a:rPr>
              <a:t>Garbage</a:t>
            </a:r>
            <a:r>
              <a:rPr lang="de-AT" sz="1100" dirty="0">
                <a:ea typeface="Calibri" panose="020F0502020204030204" pitchFamily="34" charset="0"/>
                <a:cs typeface="Times New Roman" panose="02020603050405020304" pitchFamily="18" charset="0"/>
              </a:rPr>
              <a:t> Can</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de-AT" sz="1100" dirty="0">
                <a:effectLst/>
                <a:latin typeface="Arial" panose="020B0604020202020204" pitchFamily="34" charset="0"/>
                <a:ea typeface="Calibri" panose="020F0502020204030204" pitchFamily="34" charset="0"/>
                <a:cs typeface="Times New Roman" panose="02020603050405020304" pitchFamily="18" charset="0"/>
              </a:rPr>
              <a:t> </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 Box 2">
            <a:extLst>
              <a:ext uri="{FF2B5EF4-FFF2-40B4-BE49-F238E27FC236}">
                <a16:creationId xmlns:a16="http://schemas.microsoft.com/office/drawing/2014/main" id="{D5876BDB-4F53-418F-872C-71F71A10A82B}"/>
              </a:ext>
            </a:extLst>
          </p:cNvPr>
          <p:cNvSpPr txBox="1">
            <a:spLocks noChangeArrowheads="1"/>
          </p:cNvSpPr>
          <p:nvPr/>
        </p:nvSpPr>
        <p:spPr bwMode="auto">
          <a:xfrm>
            <a:off x="5940871" y="2988221"/>
            <a:ext cx="1847215" cy="651510"/>
          </a:xfrm>
          <a:prstGeom prst="rect">
            <a:avLst/>
          </a:prstGeom>
          <a:noFill/>
          <a:ln w="9525">
            <a:noFill/>
            <a:miter lim="800000"/>
            <a:headEnd/>
            <a:tailEnd/>
          </a:ln>
        </p:spPr>
        <p:txBody>
          <a:bodyPr rot="0" vert="horz" wrap="square" lIns="91440" tIns="45720" rIns="91440" bIns="45720" anchor="t" anchorCtr="0">
            <a:noAutofit/>
          </a:bodyPr>
          <a:lstStyle/>
          <a:p>
            <a:pPr algn="r">
              <a:lnSpc>
                <a:spcPct val="107000"/>
              </a:lnSpc>
              <a:spcAft>
                <a:spcPts val="800"/>
              </a:spcAft>
            </a:pPr>
            <a:r>
              <a:rPr lang="de-AT" sz="1100" dirty="0" err="1">
                <a:effectLst/>
                <a:latin typeface="Arial" panose="020B0604020202020204" pitchFamily="34" charset="0"/>
                <a:ea typeface="Calibri" panose="020F0502020204030204" pitchFamily="34" charset="0"/>
                <a:cs typeface="Times New Roman" panose="02020603050405020304" pitchFamily="18" charset="0"/>
              </a:rPr>
              <a:t>Protective</a:t>
            </a:r>
            <a:r>
              <a:rPr lang="de-AT" sz="1100" dirty="0">
                <a:effectLst/>
                <a:latin typeface="Arial" panose="020B0604020202020204" pitchFamily="34" charset="0"/>
                <a:ea typeface="Calibri" panose="020F0502020204030204" pitchFamily="34" charset="0"/>
                <a:cs typeface="Times New Roman" panose="02020603050405020304" pitchFamily="18" charset="0"/>
              </a:rPr>
              <a:t> </a:t>
            </a:r>
            <a:r>
              <a:rPr lang="de-AT" sz="1100" dirty="0" err="1">
                <a:effectLst/>
                <a:latin typeface="Arial" panose="020B0604020202020204" pitchFamily="34" charset="0"/>
                <a:ea typeface="Calibri" panose="020F0502020204030204" pitchFamily="34" charset="0"/>
                <a:cs typeface="Times New Roman" panose="02020603050405020304" pitchFamily="18" charset="0"/>
              </a:rPr>
              <a:t>Mask</a:t>
            </a:r>
            <a:r>
              <a:rPr lang="de-AT" sz="1100" dirty="0">
                <a:effectLst/>
                <a:latin typeface="Arial" panose="020B0604020202020204" pitchFamily="34" charset="0"/>
                <a:ea typeface="Calibri" panose="020F0502020204030204" pitchFamily="34" charset="0"/>
                <a:cs typeface="Times New Roman" panose="02020603050405020304" pitchFamily="18" charset="0"/>
              </a:rPr>
              <a:t> Holder (</a:t>
            </a:r>
            <a:r>
              <a:rPr lang="de-AT" sz="1100" dirty="0" err="1">
                <a:effectLst/>
                <a:latin typeface="Arial" panose="020B0604020202020204" pitchFamily="34" charset="0"/>
                <a:ea typeface="Calibri" panose="020F0502020204030204" pitchFamily="34" charset="0"/>
                <a:cs typeface="Times New Roman" panose="02020603050405020304" pitchFamily="18" charset="0"/>
              </a:rPr>
              <a:t>Masks</a:t>
            </a:r>
            <a:r>
              <a:rPr lang="de-AT" sz="1100" dirty="0">
                <a:effectLst/>
                <a:latin typeface="Arial" panose="020B0604020202020204" pitchFamily="34" charset="0"/>
                <a:ea typeface="Calibri" panose="020F0502020204030204" pitchFamily="34" charset="0"/>
                <a:cs typeface="Times New Roman" panose="02020603050405020304" pitchFamily="18" charset="0"/>
              </a:rPr>
              <a:t> not </a:t>
            </a:r>
            <a:r>
              <a:rPr lang="de-AT" sz="1100" dirty="0" err="1">
                <a:effectLst/>
                <a:latin typeface="Arial" panose="020B0604020202020204" pitchFamily="34" charset="0"/>
                <a:ea typeface="Calibri" panose="020F0502020204030204" pitchFamily="34" charset="0"/>
                <a:cs typeface="Times New Roman" panose="02020603050405020304" pitchFamily="18" charset="0"/>
              </a:rPr>
              <a:t>included</a:t>
            </a:r>
            <a:r>
              <a:rPr lang="de-AT" sz="1100" dirty="0">
                <a:effectLst/>
                <a:latin typeface="Arial" panose="020B0604020202020204" pitchFamily="34" charset="0"/>
                <a:ea typeface="Calibri" panose="020F0502020204030204" pitchFamily="34" charset="0"/>
                <a:cs typeface="Times New Roman" panose="02020603050405020304" pitchFamily="18" charset="0"/>
              </a:rPr>
              <a:t>)</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de-AT" sz="1100" dirty="0">
                <a:effectLst/>
                <a:latin typeface="Arial" panose="020B0604020202020204" pitchFamily="34" charset="0"/>
                <a:ea typeface="Calibri" panose="020F0502020204030204" pitchFamily="34" charset="0"/>
                <a:cs typeface="Times New Roman" panose="02020603050405020304" pitchFamily="18" charset="0"/>
              </a:rPr>
              <a:t> </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Box 2">
            <a:extLst>
              <a:ext uri="{FF2B5EF4-FFF2-40B4-BE49-F238E27FC236}">
                <a16:creationId xmlns:a16="http://schemas.microsoft.com/office/drawing/2014/main" id="{FB6A155E-1BA9-4E72-AFFD-B719A0A1CE1C}"/>
              </a:ext>
            </a:extLst>
          </p:cNvPr>
          <p:cNvSpPr txBox="1">
            <a:spLocks noChangeArrowheads="1"/>
          </p:cNvSpPr>
          <p:nvPr/>
        </p:nvSpPr>
        <p:spPr bwMode="auto">
          <a:xfrm>
            <a:off x="9638272" y="4398202"/>
            <a:ext cx="1847215" cy="651510"/>
          </a:xfrm>
          <a:prstGeom prst="rect">
            <a:avLst/>
          </a:prstGeom>
          <a:noFill/>
          <a:ln w="9525">
            <a:noFill/>
            <a:miter lim="800000"/>
            <a:headEnd/>
            <a:tailEnd/>
          </a:ln>
        </p:spPr>
        <p:txBody>
          <a:bodyPr rot="0" vert="horz" wrap="square" lIns="91440" tIns="45720" rIns="91440" bIns="45720" anchor="t" anchorCtr="0">
            <a:noAutofit/>
          </a:bodyPr>
          <a:lstStyle/>
          <a:p>
            <a:pPr algn="r">
              <a:lnSpc>
                <a:spcPct val="107000"/>
              </a:lnSpc>
              <a:spcAft>
                <a:spcPts val="800"/>
              </a:spcAft>
            </a:pPr>
            <a:r>
              <a:rPr lang="de-AT" sz="1100" dirty="0">
                <a:ea typeface="Calibri" panose="020F0502020204030204" pitchFamily="34" charset="0"/>
                <a:cs typeface="Times New Roman" panose="02020603050405020304" pitchFamily="18" charset="0"/>
              </a:rPr>
              <a:t>Frame TALL</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de-AT" sz="1100" dirty="0">
                <a:effectLst/>
                <a:latin typeface="Arial" panose="020B0604020202020204" pitchFamily="34" charset="0"/>
                <a:ea typeface="Calibri" panose="020F0502020204030204" pitchFamily="34" charset="0"/>
                <a:cs typeface="Times New Roman" panose="02020603050405020304" pitchFamily="18" charset="0"/>
              </a:rPr>
              <a:t> </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A05A7258-0166-4C5A-8A52-12C46AA81068}"/>
              </a:ext>
            </a:extLst>
          </p:cNvPr>
          <p:cNvSpPr/>
          <p:nvPr/>
        </p:nvSpPr>
        <p:spPr>
          <a:xfrm>
            <a:off x="252239" y="5616397"/>
            <a:ext cx="3045391" cy="762871"/>
          </a:xfrm>
          <a:prstGeom prst="rect">
            <a:avLst/>
          </a:prstGeom>
          <a:noFill/>
          <a:ln w="9525">
            <a:noFill/>
            <a:miter lim="800000"/>
            <a:headEnd/>
            <a:tailEnd/>
          </a:ln>
        </p:spPr>
        <p:txBody>
          <a:bodyPr rot="0" vert="horz" wrap="square" lIns="91440" tIns="45720" rIns="91440" bIns="45720" anchor="t" anchorCtr="0">
            <a:noAutofit/>
          </a:bodyPr>
          <a:lstStyle/>
          <a:p>
            <a:pPr algn="r">
              <a:lnSpc>
                <a:spcPct val="107000"/>
              </a:lnSpc>
              <a:spcAft>
                <a:spcPts val="800"/>
              </a:spcAft>
            </a:pPr>
            <a:r>
              <a:rPr lang="de-AT" sz="1100" dirty="0">
                <a:cs typeface="Times New Roman" panose="02020603050405020304" pitchFamily="18" charset="0"/>
              </a:rPr>
              <a:t>Disinfection fluid </a:t>
            </a:r>
            <a:r>
              <a:rPr lang="de-AT" sz="1100" dirty="0" err="1">
                <a:cs typeface="Times New Roman" panose="02020603050405020304" pitchFamily="18" charset="0"/>
              </a:rPr>
              <a:t>distributor</a:t>
            </a:r>
            <a:r>
              <a:rPr lang="de-AT" sz="1100" dirty="0">
                <a:cs typeface="Times New Roman" panose="02020603050405020304" pitchFamily="18" charset="0"/>
              </a:rPr>
              <a:t> SMART incl. Sample Bottle (</a:t>
            </a:r>
            <a:r>
              <a:rPr lang="de-AT" sz="1100" dirty="0" err="1">
                <a:cs typeface="Times New Roman" panose="02020603050405020304" pitchFamily="18" charset="0"/>
              </a:rPr>
              <a:t>Sanitizer</a:t>
            </a:r>
            <a:r>
              <a:rPr lang="de-AT" sz="1100" dirty="0">
                <a:cs typeface="Times New Roman" panose="02020603050405020304" pitchFamily="18" charset="0"/>
              </a:rPr>
              <a:t> liquid not </a:t>
            </a:r>
            <a:r>
              <a:rPr lang="de-AT" sz="1100" dirty="0" err="1">
                <a:cs typeface="Times New Roman" panose="02020603050405020304" pitchFamily="18" charset="0"/>
              </a:rPr>
              <a:t>included</a:t>
            </a:r>
            <a:r>
              <a:rPr lang="de-AT" sz="1100" dirty="0">
                <a:cs typeface="Times New Roman" panose="02020603050405020304" pitchFamily="18" charset="0"/>
              </a:rPr>
              <a:t>) </a:t>
            </a:r>
          </a:p>
          <a:p>
            <a:pPr algn="r">
              <a:lnSpc>
                <a:spcPct val="107000"/>
              </a:lnSpc>
              <a:spcAft>
                <a:spcPts val="800"/>
              </a:spcAft>
            </a:pPr>
            <a:endParaRPr lang="de-AT" sz="1100" dirty="0">
              <a:cs typeface="Times New Roman" panose="02020603050405020304" pitchFamily="18" charset="0"/>
            </a:endParaRPr>
          </a:p>
        </p:txBody>
      </p:sp>
      <p:sp>
        <p:nvSpPr>
          <p:cNvPr id="31" name="Rectangle 30">
            <a:extLst>
              <a:ext uri="{FF2B5EF4-FFF2-40B4-BE49-F238E27FC236}">
                <a16:creationId xmlns:a16="http://schemas.microsoft.com/office/drawing/2014/main" id="{757D6726-815B-42C4-ACD6-C3B50DA43C6F}"/>
              </a:ext>
            </a:extLst>
          </p:cNvPr>
          <p:cNvSpPr/>
          <p:nvPr/>
        </p:nvSpPr>
        <p:spPr>
          <a:xfrm>
            <a:off x="3492599" y="5616397"/>
            <a:ext cx="2880320" cy="651510"/>
          </a:xfrm>
          <a:prstGeom prst="rect">
            <a:avLst/>
          </a:prstGeom>
          <a:noFill/>
          <a:ln w="9525">
            <a:noFill/>
            <a:miter lim="800000"/>
            <a:headEnd/>
            <a:tailEnd/>
          </a:ln>
        </p:spPr>
        <p:txBody>
          <a:bodyPr rot="0" vert="horz" wrap="square" lIns="91440" tIns="45720" rIns="91440" bIns="45720" anchor="t" anchorCtr="0">
            <a:noAutofit/>
          </a:bodyPr>
          <a:lstStyle/>
          <a:p>
            <a:pPr algn="r">
              <a:lnSpc>
                <a:spcPct val="107000"/>
              </a:lnSpc>
              <a:spcAft>
                <a:spcPts val="800"/>
              </a:spcAft>
            </a:pPr>
            <a:r>
              <a:rPr lang="de-AT" sz="1100" dirty="0">
                <a:cs typeface="Times New Roman" panose="02020603050405020304" pitchFamily="18" charset="0"/>
              </a:rPr>
              <a:t>Disinfection fluid </a:t>
            </a:r>
            <a:r>
              <a:rPr lang="de-AT" sz="1100" dirty="0" err="1">
                <a:cs typeface="Times New Roman" panose="02020603050405020304" pitchFamily="18" charset="0"/>
              </a:rPr>
              <a:t>distributor</a:t>
            </a:r>
            <a:r>
              <a:rPr lang="de-AT" sz="1100" dirty="0">
                <a:cs typeface="Times New Roman" panose="02020603050405020304" pitchFamily="18" charset="0"/>
              </a:rPr>
              <a:t> “Z” incl. Sample Bottle (</a:t>
            </a:r>
            <a:r>
              <a:rPr lang="de-AT" sz="1100" dirty="0" err="1">
                <a:cs typeface="Times New Roman" panose="02020603050405020304" pitchFamily="18" charset="0"/>
              </a:rPr>
              <a:t>Sanitizer</a:t>
            </a:r>
            <a:r>
              <a:rPr lang="de-AT" sz="1100" dirty="0">
                <a:cs typeface="Times New Roman" panose="02020603050405020304" pitchFamily="18" charset="0"/>
              </a:rPr>
              <a:t> liquid not </a:t>
            </a:r>
            <a:r>
              <a:rPr lang="de-AT" sz="1100" dirty="0" err="1">
                <a:cs typeface="Times New Roman" panose="02020603050405020304" pitchFamily="18" charset="0"/>
              </a:rPr>
              <a:t>included</a:t>
            </a:r>
            <a:r>
              <a:rPr lang="de-AT" sz="1100" dirty="0">
                <a:cs typeface="Times New Roman" panose="02020603050405020304" pitchFamily="18" charset="0"/>
              </a:rPr>
              <a:t>) </a:t>
            </a:r>
          </a:p>
        </p:txBody>
      </p:sp>
      <p:pic>
        <p:nvPicPr>
          <p:cNvPr id="2" name="Picture 1">
            <a:extLst>
              <a:ext uri="{FF2B5EF4-FFF2-40B4-BE49-F238E27FC236}">
                <a16:creationId xmlns:a16="http://schemas.microsoft.com/office/drawing/2014/main" id="{48D62F98-B917-4627-B458-4F583FDF0771}"/>
              </a:ext>
            </a:extLst>
          </p:cNvPr>
          <p:cNvPicPr>
            <a:picLocks noChangeAspect="1"/>
          </p:cNvPicPr>
          <p:nvPr/>
        </p:nvPicPr>
        <p:blipFill rotWithShape="1">
          <a:blip r:embed="rId3"/>
          <a:srcRect l="3450" r="5683"/>
          <a:stretch/>
        </p:blipFill>
        <p:spPr>
          <a:xfrm flipH="1">
            <a:off x="4202657" y="3843520"/>
            <a:ext cx="1450182" cy="1736989"/>
          </a:xfrm>
          <a:prstGeom prst="rect">
            <a:avLst/>
          </a:prstGeom>
        </p:spPr>
      </p:pic>
      <p:pic>
        <p:nvPicPr>
          <p:cNvPr id="3" name="Picture 2">
            <a:extLst>
              <a:ext uri="{FF2B5EF4-FFF2-40B4-BE49-F238E27FC236}">
                <a16:creationId xmlns:a16="http://schemas.microsoft.com/office/drawing/2014/main" id="{1EA50EDF-B53E-49EE-9207-022CED3B7AB9}"/>
              </a:ext>
            </a:extLst>
          </p:cNvPr>
          <p:cNvPicPr>
            <a:picLocks noChangeAspect="1"/>
          </p:cNvPicPr>
          <p:nvPr/>
        </p:nvPicPr>
        <p:blipFill>
          <a:blip r:embed="rId4"/>
          <a:stretch>
            <a:fillRect/>
          </a:stretch>
        </p:blipFill>
        <p:spPr>
          <a:xfrm>
            <a:off x="1015137" y="3797735"/>
            <a:ext cx="1551380" cy="1901842"/>
          </a:xfrm>
          <a:prstGeom prst="rect">
            <a:avLst/>
          </a:prstGeom>
        </p:spPr>
      </p:pic>
      <p:pic>
        <p:nvPicPr>
          <p:cNvPr id="5" name="Picture 4">
            <a:extLst>
              <a:ext uri="{FF2B5EF4-FFF2-40B4-BE49-F238E27FC236}">
                <a16:creationId xmlns:a16="http://schemas.microsoft.com/office/drawing/2014/main" id="{7CE1FFA3-5596-49B7-A9A6-F71EF697149B}"/>
              </a:ext>
            </a:extLst>
          </p:cNvPr>
          <p:cNvPicPr>
            <a:picLocks noChangeAspect="1"/>
          </p:cNvPicPr>
          <p:nvPr/>
        </p:nvPicPr>
        <p:blipFill>
          <a:blip r:embed="rId5"/>
          <a:stretch>
            <a:fillRect/>
          </a:stretch>
        </p:blipFill>
        <p:spPr>
          <a:xfrm>
            <a:off x="2220766" y="1694969"/>
            <a:ext cx="1559865" cy="1262618"/>
          </a:xfrm>
          <a:prstGeom prst="rect">
            <a:avLst/>
          </a:prstGeom>
        </p:spPr>
      </p:pic>
      <p:pic>
        <p:nvPicPr>
          <p:cNvPr id="6" name="Picture 5">
            <a:extLst>
              <a:ext uri="{FF2B5EF4-FFF2-40B4-BE49-F238E27FC236}">
                <a16:creationId xmlns:a16="http://schemas.microsoft.com/office/drawing/2014/main" id="{E0731432-3409-4300-B2FF-8D507AA38F49}"/>
              </a:ext>
            </a:extLst>
          </p:cNvPr>
          <p:cNvPicPr>
            <a:picLocks noChangeAspect="1"/>
          </p:cNvPicPr>
          <p:nvPr/>
        </p:nvPicPr>
        <p:blipFill>
          <a:blip r:embed="rId6"/>
          <a:stretch>
            <a:fillRect/>
          </a:stretch>
        </p:blipFill>
        <p:spPr>
          <a:xfrm>
            <a:off x="4238979" y="1609338"/>
            <a:ext cx="1413860" cy="1287207"/>
          </a:xfrm>
          <a:prstGeom prst="rect">
            <a:avLst/>
          </a:prstGeom>
        </p:spPr>
      </p:pic>
      <p:pic>
        <p:nvPicPr>
          <p:cNvPr id="7" name="Picture 6">
            <a:extLst>
              <a:ext uri="{FF2B5EF4-FFF2-40B4-BE49-F238E27FC236}">
                <a16:creationId xmlns:a16="http://schemas.microsoft.com/office/drawing/2014/main" id="{5B086521-7577-4D8B-A14C-76DD84517903}"/>
              </a:ext>
            </a:extLst>
          </p:cNvPr>
          <p:cNvPicPr>
            <a:picLocks noChangeAspect="1"/>
          </p:cNvPicPr>
          <p:nvPr/>
        </p:nvPicPr>
        <p:blipFill>
          <a:blip r:embed="rId7"/>
          <a:stretch>
            <a:fillRect/>
          </a:stretch>
        </p:blipFill>
        <p:spPr>
          <a:xfrm>
            <a:off x="6228903" y="1737280"/>
            <a:ext cx="1537484" cy="1264088"/>
          </a:xfrm>
          <a:prstGeom prst="rect">
            <a:avLst/>
          </a:prstGeom>
        </p:spPr>
      </p:pic>
      <p:pic>
        <p:nvPicPr>
          <p:cNvPr id="8" name="Picture 7">
            <a:extLst>
              <a:ext uri="{FF2B5EF4-FFF2-40B4-BE49-F238E27FC236}">
                <a16:creationId xmlns:a16="http://schemas.microsoft.com/office/drawing/2014/main" id="{18DC6A96-DE1E-4F71-B304-EF102E4177D1}"/>
              </a:ext>
            </a:extLst>
          </p:cNvPr>
          <p:cNvPicPr>
            <a:picLocks noChangeAspect="1"/>
          </p:cNvPicPr>
          <p:nvPr/>
        </p:nvPicPr>
        <p:blipFill>
          <a:blip r:embed="rId8"/>
          <a:stretch>
            <a:fillRect/>
          </a:stretch>
        </p:blipFill>
        <p:spPr>
          <a:xfrm>
            <a:off x="6332244" y="3685373"/>
            <a:ext cx="1624851" cy="1990443"/>
          </a:xfrm>
          <a:prstGeom prst="rect">
            <a:avLst/>
          </a:prstGeom>
        </p:spPr>
      </p:pic>
      <p:pic>
        <p:nvPicPr>
          <p:cNvPr id="37" name="Picture 36">
            <a:extLst>
              <a:ext uri="{FF2B5EF4-FFF2-40B4-BE49-F238E27FC236}">
                <a16:creationId xmlns:a16="http://schemas.microsoft.com/office/drawing/2014/main" id="{6F84C60D-0921-4FA3-87FA-4B2F708C915F}"/>
              </a:ext>
            </a:extLst>
          </p:cNvPr>
          <p:cNvPicPr>
            <a:picLocks noChangeAspect="1"/>
          </p:cNvPicPr>
          <p:nvPr/>
        </p:nvPicPr>
        <p:blipFill rotWithShape="1">
          <a:blip r:embed="rId2"/>
          <a:srcRect l="14184" t="48528"/>
          <a:stretch/>
        </p:blipFill>
        <p:spPr>
          <a:xfrm>
            <a:off x="7805673" y="3204245"/>
            <a:ext cx="2037682" cy="2135006"/>
          </a:xfrm>
          <a:prstGeom prst="rect">
            <a:avLst/>
          </a:prstGeom>
        </p:spPr>
      </p:pic>
      <p:sp>
        <p:nvSpPr>
          <p:cNvPr id="38" name="Text Box 2">
            <a:extLst>
              <a:ext uri="{FF2B5EF4-FFF2-40B4-BE49-F238E27FC236}">
                <a16:creationId xmlns:a16="http://schemas.microsoft.com/office/drawing/2014/main" id="{337DA37D-A85F-4A40-AA9C-8CEC07812C56}"/>
              </a:ext>
            </a:extLst>
          </p:cNvPr>
          <p:cNvSpPr txBox="1">
            <a:spLocks noChangeArrowheads="1"/>
          </p:cNvSpPr>
          <p:nvPr/>
        </p:nvSpPr>
        <p:spPr bwMode="auto">
          <a:xfrm>
            <a:off x="8100937" y="4398202"/>
            <a:ext cx="1847215" cy="651510"/>
          </a:xfrm>
          <a:prstGeom prst="rect">
            <a:avLst/>
          </a:prstGeom>
          <a:noFill/>
          <a:ln w="9525">
            <a:noFill/>
            <a:miter lim="800000"/>
            <a:headEnd/>
            <a:tailEnd/>
          </a:ln>
        </p:spPr>
        <p:txBody>
          <a:bodyPr rot="0" vert="horz" wrap="square" lIns="91440" tIns="45720" rIns="91440" bIns="45720" anchor="t" anchorCtr="0">
            <a:noAutofit/>
          </a:bodyPr>
          <a:lstStyle/>
          <a:p>
            <a:pPr algn="r">
              <a:lnSpc>
                <a:spcPct val="107000"/>
              </a:lnSpc>
              <a:spcAft>
                <a:spcPts val="800"/>
              </a:spcAft>
            </a:pPr>
            <a:r>
              <a:rPr lang="de-AT" sz="1100" dirty="0">
                <a:ea typeface="Calibri" panose="020F0502020204030204" pitchFamily="34" charset="0"/>
                <a:cs typeface="Times New Roman" panose="02020603050405020304" pitchFamily="18" charset="0"/>
              </a:rPr>
              <a:t>Frame SHORT</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de-AT" sz="1100" dirty="0">
                <a:effectLst/>
                <a:latin typeface="Arial" panose="020B0604020202020204" pitchFamily="34" charset="0"/>
                <a:ea typeface="Calibri" panose="020F0502020204030204" pitchFamily="34" charset="0"/>
                <a:cs typeface="Times New Roman" panose="02020603050405020304" pitchFamily="18" charset="0"/>
              </a:rPr>
              <a:t> </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a:extLst>
              <a:ext uri="{FF2B5EF4-FFF2-40B4-BE49-F238E27FC236}">
                <a16:creationId xmlns:a16="http://schemas.microsoft.com/office/drawing/2014/main" id="{68D0C16E-DF80-4BA1-AC75-F18473AD9928}"/>
              </a:ext>
            </a:extLst>
          </p:cNvPr>
          <p:cNvGrpSpPr/>
          <p:nvPr/>
        </p:nvGrpSpPr>
        <p:grpSpPr>
          <a:xfrm>
            <a:off x="684287" y="1436521"/>
            <a:ext cx="1078131" cy="1616790"/>
            <a:chOff x="684287" y="1461688"/>
            <a:chExt cx="1078131" cy="1616790"/>
          </a:xfrm>
        </p:grpSpPr>
        <p:pic>
          <p:nvPicPr>
            <p:cNvPr id="9" name="Picture 8">
              <a:extLst>
                <a:ext uri="{FF2B5EF4-FFF2-40B4-BE49-F238E27FC236}">
                  <a16:creationId xmlns:a16="http://schemas.microsoft.com/office/drawing/2014/main" id="{52A34A33-C0E5-46AA-92A9-5AF4A39A4A97}"/>
                </a:ext>
              </a:extLst>
            </p:cNvPr>
            <p:cNvPicPr>
              <a:picLocks noChangeAspect="1"/>
            </p:cNvPicPr>
            <p:nvPr/>
          </p:nvPicPr>
          <p:blipFill>
            <a:blip r:embed="rId9"/>
            <a:stretch>
              <a:fillRect/>
            </a:stretch>
          </p:blipFill>
          <p:spPr>
            <a:xfrm>
              <a:off x="684287" y="1461688"/>
              <a:ext cx="1078131" cy="1616790"/>
            </a:xfrm>
            <a:prstGeom prst="rect">
              <a:avLst/>
            </a:prstGeom>
          </p:spPr>
        </p:pic>
        <p:sp>
          <p:nvSpPr>
            <p:cNvPr id="11" name="Rectangle 10">
              <a:extLst>
                <a:ext uri="{FF2B5EF4-FFF2-40B4-BE49-F238E27FC236}">
                  <a16:creationId xmlns:a16="http://schemas.microsoft.com/office/drawing/2014/main" id="{A4B62F02-301B-49C4-AC9D-27CF84744D4F}"/>
                </a:ext>
              </a:extLst>
            </p:cNvPr>
            <p:cNvSpPr/>
            <p:nvPr/>
          </p:nvSpPr>
          <p:spPr>
            <a:xfrm rot="330633">
              <a:off x="1017620" y="2597171"/>
              <a:ext cx="535722" cy="77476"/>
            </a:xfrm>
            <a:prstGeom prst="rect">
              <a:avLst/>
            </a:prstGeom>
            <a:solidFill>
              <a:srgbClr val="0294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spTree>
    <p:extLst>
      <p:ext uri="{BB962C8B-B14F-4D97-AF65-F5344CB8AC3E}">
        <p14:creationId xmlns:p14="http://schemas.microsoft.com/office/powerpoint/2010/main" val="475229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232A2E7-4445-40D0-ACC0-AF59B9EE127A}"/>
              </a:ext>
            </a:extLst>
          </p:cNvPr>
          <p:cNvSpPr>
            <a:spLocks noGrp="1"/>
          </p:cNvSpPr>
          <p:nvPr>
            <p:ph type="title"/>
          </p:nvPr>
        </p:nvSpPr>
        <p:spPr>
          <a:xfrm>
            <a:off x="9973319" y="408236"/>
            <a:ext cx="1728192" cy="1139825"/>
          </a:xfrm>
        </p:spPr>
        <p:txBody>
          <a:bodyPr/>
          <a:lstStyle/>
          <a:p>
            <a:r>
              <a:rPr lang="de-AT" sz="2800" dirty="0" err="1"/>
              <a:t>Example</a:t>
            </a:r>
            <a:r>
              <a:rPr lang="de-AT" sz="2800" dirty="0"/>
              <a:t> 1</a:t>
            </a:r>
          </a:p>
        </p:txBody>
      </p:sp>
      <p:sp>
        <p:nvSpPr>
          <p:cNvPr id="11" name="Text Placeholder 10">
            <a:extLst>
              <a:ext uri="{FF2B5EF4-FFF2-40B4-BE49-F238E27FC236}">
                <a16:creationId xmlns:a16="http://schemas.microsoft.com/office/drawing/2014/main" id="{8C36776E-F289-4632-A767-1C427547BD8F}"/>
              </a:ext>
            </a:extLst>
          </p:cNvPr>
          <p:cNvSpPr>
            <a:spLocks noGrp="1"/>
          </p:cNvSpPr>
          <p:nvPr>
            <p:ph type="body" sz="quarter" idx="11"/>
          </p:nvPr>
        </p:nvSpPr>
        <p:spPr>
          <a:xfrm>
            <a:off x="9969593" y="899989"/>
            <a:ext cx="1803926" cy="3959671"/>
          </a:xfrm>
        </p:spPr>
        <p:txBody>
          <a:bodyPr/>
          <a:lstStyle/>
          <a:p>
            <a:r>
              <a:rPr lang="de-AT" sz="1400" dirty="0" err="1"/>
              <a:t>Hygienic</a:t>
            </a:r>
            <a:r>
              <a:rPr lang="de-AT" sz="1400" dirty="0"/>
              <a:t> Stand TALL </a:t>
            </a:r>
            <a:r>
              <a:rPr lang="de-AT" sz="1400" dirty="0" err="1"/>
              <a:t>version</a:t>
            </a:r>
            <a:r>
              <a:rPr lang="de-AT" sz="1400" dirty="0"/>
              <a:t> </a:t>
            </a:r>
            <a:r>
              <a:rPr lang="de-AT" sz="1400" dirty="0" err="1"/>
              <a:t>with</a:t>
            </a:r>
            <a:r>
              <a:rPr lang="de-AT" sz="1400" dirty="0"/>
              <a:t> </a:t>
            </a:r>
            <a:r>
              <a:rPr lang="de-AT" sz="1400" dirty="0" err="1"/>
              <a:t>paper</a:t>
            </a:r>
            <a:r>
              <a:rPr lang="de-AT" sz="1400" dirty="0"/>
              <a:t> </a:t>
            </a:r>
            <a:r>
              <a:rPr lang="de-AT" sz="1400" dirty="0" err="1"/>
              <a:t>towel</a:t>
            </a:r>
            <a:r>
              <a:rPr lang="de-AT" sz="1400" dirty="0"/>
              <a:t> holder, </a:t>
            </a:r>
            <a:r>
              <a:rPr lang="de-AT" sz="1400" dirty="0" err="1"/>
              <a:t>sanitizer</a:t>
            </a:r>
            <a:r>
              <a:rPr lang="de-AT" sz="1400" dirty="0"/>
              <a:t> holder, tissue holder, </a:t>
            </a:r>
            <a:r>
              <a:rPr lang="de-AT" sz="1400" dirty="0" err="1"/>
              <a:t>disposable</a:t>
            </a:r>
            <a:r>
              <a:rPr lang="de-AT" sz="1400" dirty="0"/>
              <a:t> </a:t>
            </a:r>
            <a:r>
              <a:rPr lang="de-AT" sz="1400" dirty="0" err="1"/>
              <a:t>gloves</a:t>
            </a:r>
            <a:r>
              <a:rPr lang="de-AT" sz="1400" dirty="0"/>
              <a:t> holder, </a:t>
            </a:r>
            <a:r>
              <a:rPr lang="de-AT" sz="1400" dirty="0" err="1"/>
              <a:t>mask</a:t>
            </a:r>
            <a:r>
              <a:rPr lang="de-AT" sz="1400" dirty="0"/>
              <a:t> </a:t>
            </a:r>
            <a:r>
              <a:rPr lang="de-AT" sz="1400" dirty="0" err="1"/>
              <a:t>dispenser</a:t>
            </a:r>
            <a:r>
              <a:rPr lang="de-AT" sz="1400" dirty="0"/>
              <a:t> and </a:t>
            </a:r>
            <a:r>
              <a:rPr lang="de-AT" sz="1400" dirty="0" err="1"/>
              <a:t>waste</a:t>
            </a:r>
            <a:r>
              <a:rPr lang="de-AT" sz="1400" dirty="0"/>
              <a:t> bin  </a:t>
            </a:r>
          </a:p>
        </p:txBody>
      </p:sp>
      <p:sp>
        <p:nvSpPr>
          <p:cNvPr id="9" name="Footer Placeholder 8">
            <a:extLst>
              <a:ext uri="{FF2B5EF4-FFF2-40B4-BE49-F238E27FC236}">
                <a16:creationId xmlns:a16="http://schemas.microsoft.com/office/drawing/2014/main" id="{7D5BE47E-A0E1-44F1-9133-2BEA0398768F}"/>
              </a:ext>
            </a:extLst>
          </p:cNvPr>
          <p:cNvSpPr>
            <a:spLocks noGrp="1"/>
          </p:cNvSpPr>
          <p:nvPr>
            <p:ph type="ftr" sz="quarter" idx="3"/>
          </p:nvPr>
        </p:nvSpPr>
        <p:spPr/>
        <p:txBody>
          <a:bodyPr/>
          <a:lstStyle/>
          <a:p>
            <a:r>
              <a:rPr lang="en-US"/>
              <a:t>© HL Display 2017 – All rights reserved</a:t>
            </a:r>
            <a:endParaRPr lang="fr-FR" dirty="0"/>
          </a:p>
        </p:txBody>
      </p:sp>
      <p:pic>
        <p:nvPicPr>
          <p:cNvPr id="2" name="Picture 1">
            <a:extLst>
              <a:ext uri="{FF2B5EF4-FFF2-40B4-BE49-F238E27FC236}">
                <a16:creationId xmlns:a16="http://schemas.microsoft.com/office/drawing/2014/main" id="{089864B0-9454-49FC-9991-FEEC1468CFCF}"/>
              </a:ext>
            </a:extLst>
          </p:cNvPr>
          <p:cNvPicPr>
            <a:picLocks noChangeAspect="1"/>
          </p:cNvPicPr>
          <p:nvPr/>
        </p:nvPicPr>
        <p:blipFill>
          <a:blip r:embed="rId2"/>
          <a:stretch>
            <a:fillRect/>
          </a:stretch>
        </p:blipFill>
        <p:spPr>
          <a:xfrm>
            <a:off x="0" y="0"/>
            <a:ext cx="9749443" cy="6840538"/>
          </a:xfrm>
          <a:prstGeom prst="rect">
            <a:avLst/>
          </a:prstGeom>
        </p:spPr>
      </p:pic>
    </p:spTree>
    <p:extLst>
      <p:ext uri="{BB962C8B-B14F-4D97-AF65-F5344CB8AC3E}">
        <p14:creationId xmlns:p14="http://schemas.microsoft.com/office/powerpoint/2010/main" val="793472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01AEDF92-E83B-4A4E-AA02-1843599D92AA}"/>
              </a:ext>
            </a:extLst>
          </p:cNvPr>
          <p:cNvSpPr>
            <a:spLocks noGrp="1"/>
          </p:cNvSpPr>
          <p:nvPr>
            <p:ph type="title"/>
          </p:nvPr>
        </p:nvSpPr>
        <p:spPr>
          <a:xfrm>
            <a:off x="6948983" y="2352452"/>
            <a:ext cx="4320680" cy="1139825"/>
          </a:xfrm>
        </p:spPr>
        <p:txBody>
          <a:bodyPr/>
          <a:lstStyle/>
          <a:p>
            <a:r>
              <a:rPr lang="de-AT" dirty="0" err="1"/>
              <a:t>Hygienic</a:t>
            </a:r>
            <a:r>
              <a:rPr lang="de-AT" dirty="0"/>
              <a:t> Stand TALL </a:t>
            </a:r>
            <a:r>
              <a:rPr lang="de-AT" dirty="0" err="1"/>
              <a:t>version</a:t>
            </a:r>
            <a:endParaRPr lang="de-AT" dirty="0"/>
          </a:p>
        </p:txBody>
      </p:sp>
      <p:pic>
        <p:nvPicPr>
          <p:cNvPr id="28" name="Picture 27" descr="A picture containing red, white, light, traffic&#10;&#10;Description automatically generated">
            <a:extLst>
              <a:ext uri="{FF2B5EF4-FFF2-40B4-BE49-F238E27FC236}">
                <a16:creationId xmlns:a16="http://schemas.microsoft.com/office/drawing/2014/main" id="{6392714F-A0FB-417C-9EC2-53245AECC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901" y="-89390"/>
            <a:ext cx="8036392" cy="6966043"/>
          </a:xfrm>
          <a:prstGeom prst="rect">
            <a:avLst/>
          </a:prstGeom>
        </p:spPr>
      </p:pic>
      <p:sp>
        <p:nvSpPr>
          <p:cNvPr id="29" name="Isosceles Triangle 28">
            <a:extLst>
              <a:ext uri="{FF2B5EF4-FFF2-40B4-BE49-F238E27FC236}">
                <a16:creationId xmlns:a16="http://schemas.microsoft.com/office/drawing/2014/main" id="{222CDA01-E020-4BC0-872F-E400AA7107CE}"/>
              </a:ext>
            </a:extLst>
          </p:cNvPr>
          <p:cNvSpPr/>
          <p:nvPr/>
        </p:nvSpPr>
        <p:spPr>
          <a:xfrm>
            <a:off x="4294623" y="0"/>
            <a:ext cx="2170942" cy="6851424"/>
          </a:xfrm>
          <a:prstGeom prst="triangle">
            <a:avLst>
              <a:gd name="adj" fmla="val 10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4240374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red, white, sign, traffic&#10;&#10;Description automatically generated">
            <a:extLst>
              <a:ext uri="{FF2B5EF4-FFF2-40B4-BE49-F238E27FC236}">
                <a16:creationId xmlns:a16="http://schemas.microsoft.com/office/drawing/2014/main" id="{41BB5ACC-1656-4BE1-B850-D4F33D0E73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8017" y="0"/>
            <a:ext cx="8356829" cy="6840538"/>
          </a:xfrm>
          <a:prstGeom prst="rect">
            <a:avLst/>
          </a:prstGeom>
        </p:spPr>
      </p:pic>
      <p:sp>
        <p:nvSpPr>
          <p:cNvPr id="6" name="Title 9">
            <a:extLst>
              <a:ext uri="{FF2B5EF4-FFF2-40B4-BE49-F238E27FC236}">
                <a16:creationId xmlns:a16="http://schemas.microsoft.com/office/drawing/2014/main" id="{01AEDF92-E83B-4A4E-AA02-1843599D92AA}"/>
              </a:ext>
            </a:extLst>
          </p:cNvPr>
          <p:cNvSpPr>
            <a:spLocks noGrp="1"/>
          </p:cNvSpPr>
          <p:nvPr>
            <p:ph type="title"/>
          </p:nvPr>
        </p:nvSpPr>
        <p:spPr>
          <a:xfrm>
            <a:off x="6948983" y="2352452"/>
            <a:ext cx="4320680" cy="1139825"/>
          </a:xfrm>
        </p:spPr>
        <p:txBody>
          <a:bodyPr/>
          <a:lstStyle/>
          <a:p>
            <a:r>
              <a:rPr lang="de-AT" dirty="0" err="1"/>
              <a:t>Hygienic</a:t>
            </a:r>
            <a:r>
              <a:rPr lang="de-AT" dirty="0"/>
              <a:t> Stand TALL </a:t>
            </a:r>
            <a:r>
              <a:rPr lang="de-AT" dirty="0" err="1"/>
              <a:t>version</a:t>
            </a:r>
            <a:endParaRPr lang="de-AT" dirty="0"/>
          </a:p>
        </p:txBody>
      </p:sp>
      <p:sp>
        <p:nvSpPr>
          <p:cNvPr id="29" name="Isosceles Triangle 28">
            <a:extLst>
              <a:ext uri="{FF2B5EF4-FFF2-40B4-BE49-F238E27FC236}">
                <a16:creationId xmlns:a16="http://schemas.microsoft.com/office/drawing/2014/main" id="{222CDA01-E020-4BC0-872F-E400AA7107CE}"/>
              </a:ext>
            </a:extLst>
          </p:cNvPr>
          <p:cNvSpPr/>
          <p:nvPr/>
        </p:nvSpPr>
        <p:spPr>
          <a:xfrm>
            <a:off x="4294623" y="0"/>
            <a:ext cx="2170942" cy="6851424"/>
          </a:xfrm>
          <a:prstGeom prst="triangle">
            <a:avLst>
              <a:gd name="adj" fmla="val 10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93365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red, sitting, table, white&#10;&#10;Description automatically generated">
            <a:extLst>
              <a:ext uri="{FF2B5EF4-FFF2-40B4-BE49-F238E27FC236}">
                <a16:creationId xmlns:a16="http://schemas.microsoft.com/office/drawing/2014/main" id="{19BE7255-DE16-4AF1-A30A-8AFC2AB3F899}"/>
              </a:ext>
            </a:extLst>
          </p:cNvPr>
          <p:cNvPicPr>
            <a:picLocks noChangeAspect="1"/>
          </p:cNvPicPr>
          <p:nvPr/>
        </p:nvPicPr>
        <p:blipFill rotWithShape="1">
          <a:blip r:embed="rId2">
            <a:extLst>
              <a:ext uri="{28A0092B-C50C-407E-A947-70E740481C1C}">
                <a14:useLocalDpi xmlns:a14="http://schemas.microsoft.com/office/drawing/2010/main" val="0"/>
              </a:ext>
            </a:extLst>
          </a:blip>
          <a:srcRect l="-1" r="5311"/>
          <a:stretch/>
        </p:blipFill>
        <p:spPr>
          <a:xfrm>
            <a:off x="-1099395" y="0"/>
            <a:ext cx="7184282" cy="6840538"/>
          </a:xfrm>
          <a:prstGeom prst="rect">
            <a:avLst/>
          </a:prstGeom>
        </p:spPr>
      </p:pic>
      <p:sp>
        <p:nvSpPr>
          <p:cNvPr id="6" name="Title 9">
            <a:extLst>
              <a:ext uri="{FF2B5EF4-FFF2-40B4-BE49-F238E27FC236}">
                <a16:creationId xmlns:a16="http://schemas.microsoft.com/office/drawing/2014/main" id="{01AEDF92-E83B-4A4E-AA02-1843599D92AA}"/>
              </a:ext>
            </a:extLst>
          </p:cNvPr>
          <p:cNvSpPr>
            <a:spLocks noGrp="1"/>
          </p:cNvSpPr>
          <p:nvPr>
            <p:ph type="title"/>
          </p:nvPr>
        </p:nvSpPr>
        <p:spPr>
          <a:xfrm>
            <a:off x="6948983" y="2352452"/>
            <a:ext cx="4320680" cy="1139825"/>
          </a:xfrm>
        </p:spPr>
        <p:txBody>
          <a:bodyPr/>
          <a:lstStyle/>
          <a:p>
            <a:r>
              <a:rPr lang="de-AT" dirty="0" err="1"/>
              <a:t>Hygienic</a:t>
            </a:r>
            <a:r>
              <a:rPr lang="de-AT" dirty="0"/>
              <a:t> Stand TALL </a:t>
            </a:r>
            <a:r>
              <a:rPr lang="de-AT" dirty="0" err="1"/>
              <a:t>version</a:t>
            </a:r>
            <a:endParaRPr lang="de-AT" dirty="0"/>
          </a:p>
        </p:txBody>
      </p:sp>
      <p:sp>
        <p:nvSpPr>
          <p:cNvPr id="29" name="Isosceles Triangle 28">
            <a:extLst>
              <a:ext uri="{FF2B5EF4-FFF2-40B4-BE49-F238E27FC236}">
                <a16:creationId xmlns:a16="http://schemas.microsoft.com/office/drawing/2014/main" id="{222CDA01-E020-4BC0-872F-E400AA7107CE}"/>
              </a:ext>
            </a:extLst>
          </p:cNvPr>
          <p:cNvSpPr/>
          <p:nvPr/>
        </p:nvSpPr>
        <p:spPr>
          <a:xfrm>
            <a:off x="3930463" y="0"/>
            <a:ext cx="2170942" cy="6851424"/>
          </a:xfrm>
          <a:prstGeom prst="triangle">
            <a:avLst>
              <a:gd name="adj" fmla="val 10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4097156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appliance, white, red, small&#10;&#10;Description automatically generated">
            <a:extLst>
              <a:ext uri="{FF2B5EF4-FFF2-40B4-BE49-F238E27FC236}">
                <a16:creationId xmlns:a16="http://schemas.microsoft.com/office/drawing/2014/main" id="{6DAA725C-D3C3-477A-8E85-5D9C7056C2CF}"/>
              </a:ext>
            </a:extLst>
          </p:cNvPr>
          <p:cNvPicPr>
            <a:picLocks noChangeAspect="1"/>
          </p:cNvPicPr>
          <p:nvPr/>
        </p:nvPicPr>
        <p:blipFill rotWithShape="1">
          <a:blip r:embed="rId2">
            <a:extLst>
              <a:ext uri="{28A0092B-C50C-407E-A947-70E740481C1C}">
                <a14:useLocalDpi xmlns:a14="http://schemas.microsoft.com/office/drawing/2010/main" val="0"/>
              </a:ext>
            </a:extLst>
          </a:blip>
          <a:srcRect r="14650"/>
          <a:stretch/>
        </p:blipFill>
        <p:spPr>
          <a:xfrm>
            <a:off x="-1259929" y="-30969"/>
            <a:ext cx="7361334" cy="6882393"/>
          </a:xfrm>
          <a:prstGeom prst="rect">
            <a:avLst/>
          </a:prstGeom>
        </p:spPr>
      </p:pic>
      <p:sp>
        <p:nvSpPr>
          <p:cNvPr id="6" name="Title 9">
            <a:extLst>
              <a:ext uri="{FF2B5EF4-FFF2-40B4-BE49-F238E27FC236}">
                <a16:creationId xmlns:a16="http://schemas.microsoft.com/office/drawing/2014/main" id="{01AEDF92-E83B-4A4E-AA02-1843599D92AA}"/>
              </a:ext>
            </a:extLst>
          </p:cNvPr>
          <p:cNvSpPr>
            <a:spLocks noGrp="1"/>
          </p:cNvSpPr>
          <p:nvPr>
            <p:ph type="title"/>
          </p:nvPr>
        </p:nvSpPr>
        <p:spPr>
          <a:xfrm>
            <a:off x="6948983" y="2352452"/>
            <a:ext cx="4320680" cy="1139825"/>
          </a:xfrm>
        </p:spPr>
        <p:txBody>
          <a:bodyPr/>
          <a:lstStyle/>
          <a:p>
            <a:r>
              <a:rPr lang="de-AT" dirty="0" err="1"/>
              <a:t>Hygienic</a:t>
            </a:r>
            <a:r>
              <a:rPr lang="de-AT" dirty="0"/>
              <a:t> Stand TALL </a:t>
            </a:r>
            <a:r>
              <a:rPr lang="de-AT" dirty="0" err="1"/>
              <a:t>version</a:t>
            </a:r>
            <a:endParaRPr lang="de-AT" dirty="0"/>
          </a:p>
        </p:txBody>
      </p:sp>
      <p:sp>
        <p:nvSpPr>
          <p:cNvPr id="29" name="Isosceles Triangle 28">
            <a:extLst>
              <a:ext uri="{FF2B5EF4-FFF2-40B4-BE49-F238E27FC236}">
                <a16:creationId xmlns:a16="http://schemas.microsoft.com/office/drawing/2014/main" id="{222CDA01-E020-4BC0-872F-E400AA7107CE}"/>
              </a:ext>
            </a:extLst>
          </p:cNvPr>
          <p:cNvSpPr/>
          <p:nvPr/>
        </p:nvSpPr>
        <p:spPr>
          <a:xfrm>
            <a:off x="3930463" y="0"/>
            <a:ext cx="2170942" cy="6851424"/>
          </a:xfrm>
          <a:prstGeom prst="triangle">
            <a:avLst>
              <a:gd name="adj" fmla="val 10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848648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red, white&#10;&#10;Description automatically generated">
            <a:extLst>
              <a:ext uri="{FF2B5EF4-FFF2-40B4-BE49-F238E27FC236}">
                <a16:creationId xmlns:a16="http://schemas.microsoft.com/office/drawing/2014/main" id="{7E98FC29-AE80-4998-B9C3-8EEEB4F15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682" y="-6609"/>
            <a:ext cx="7301001" cy="6873071"/>
          </a:xfrm>
          <a:prstGeom prst="rect">
            <a:avLst/>
          </a:prstGeom>
        </p:spPr>
      </p:pic>
      <p:sp>
        <p:nvSpPr>
          <p:cNvPr id="6" name="Title 9">
            <a:extLst>
              <a:ext uri="{FF2B5EF4-FFF2-40B4-BE49-F238E27FC236}">
                <a16:creationId xmlns:a16="http://schemas.microsoft.com/office/drawing/2014/main" id="{01AEDF92-E83B-4A4E-AA02-1843599D92AA}"/>
              </a:ext>
            </a:extLst>
          </p:cNvPr>
          <p:cNvSpPr>
            <a:spLocks noGrp="1"/>
          </p:cNvSpPr>
          <p:nvPr>
            <p:ph type="title"/>
          </p:nvPr>
        </p:nvSpPr>
        <p:spPr>
          <a:xfrm>
            <a:off x="6948983" y="2352452"/>
            <a:ext cx="4320680" cy="1139825"/>
          </a:xfrm>
        </p:spPr>
        <p:txBody>
          <a:bodyPr/>
          <a:lstStyle/>
          <a:p>
            <a:r>
              <a:rPr lang="de-AT" dirty="0" err="1"/>
              <a:t>Hygienic</a:t>
            </a:r>
            <a:r>
              <a:rPr lang="de-AT" dirty="0"/>
              <a:t> Stand TALL </a:t>
            </a:r>
            <a:r>
              <a:rPr lang="de-AT" dirty="0" err="1"/>
              <a:t>version</a:t>
            </a:r>
            <a:endParaRPr lang="de-AT" dirty="0"/>
          </a:p>
        </p:txBody>
      </p:sp>
      <p:sp>
        <p:nvSpPr>
          <p:cNvPr id="29" name="Isosceles Triangle 28">
            <a:extLst>
              <a:ext uri="{FF2B5EF4-FFF2-40B4-BE49-F238E27FC236}">
                <a16:creationId xmlns:a16="http://schemas.microsoft.com/office/drawing/2014/main" id="{222CDA01-E020-4BC0-872F-E400AA7107CE}"/>
              </a:ext>
            </a:extLst>
          </p:cNvPr>
          <p:cNvSpPr/>
          <p:nvPr/>
        </p:nvSpPr>
        <p:spPr>
          <a:xfrm>
            <a:off x="3930463" y="0"/>
            <a:ext cx="2170942" cy="6851424"/>
          </a:xfrm>
          <a:prstGeom prst="triangle">
            <a:avLst>
              <a:gd name="adj" fmla="val 10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7627880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gY75XQfvQ9KAIr9Sh8O.1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gY75XQfvQ9KAIr9Sh8O.1g"/>
</p:tagLst>
</file>

<file path=ppt/theme/theme1.xml><?xml version="1.0" encoding="utf-8"?>
<a:theme xmlns:a="http://schemas.openxmlformats.org/drawingml/2006/main" name="Cover with white logo and 5th element">
  <a:themeElements>
    <a:clrScheme name="HL DISPLAY NEW GRAPHIC PROFILE">
      <a:dk1>
        <a:srgbClr val="3C3C3C"/>
      </a:dk1>
      <a:lt1>
        <a:srgbClr val="D7CDC8"/>
      </a:lt1>
      <a:dk2>
        <a:srgbClr val="0091D2"/>
      </a:dk2>
      <a:lt2>
        <a:srgbClr val="FFFFFF"/>
      </a:lt2>
      <a:accent1>
        <a:srgbClr val="FF4B00"/>
      </a:accent1>
      <a:accent2>
        <a:srgbClr val="E1E100"/>
      </a:accent2>
      <a:accent3>
        <a:srgbClr val="00AFB9"/>
      </a:accent3>
      <a:accent4>
        <a:srgbClr val="F06EB9"/>
      </a:accent4>
      <a:accent5>
        <a:srgbClr val="968C82"/>
      </a:accent5>
      <a:accent6>
        <a:srgbClr val="5FC5ED"/>
      </a:accent6>
      <a:hlink>
        <a:srgbClr val="0091D2"/>
      </a:hlink>
      <a:folHlink>
        <a:srgbClr val="D700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mo-new-template-footer.pptx" id="{89392CCC-1780-443E-ABF5-988C42BEB418}" vid="{2DD8EA9F-404C-4E08-9660-E5ACE5A4FDBB}"/>
    </a:ext>
  </a:extLst>
</a:theme>
</file>

<file path=ppt/theme/theme10.xml><?xml version="1.0" encoding="utf-8"?>
<a:theme xmlns:a="http://schemas.openxmlformats.org/drawingml/2006/main" name="2_Interior pages">
  <a:themeElements>
    <a:clrScheme name="HL Display colour aug 2019">
      <a:dk1>
        <a:srgbClr val="3C3C3C"/>
      </a:dk1>
      <a:lt1>
        <a:srgbClr val="D7CDC8"/>
      </a:lt1>
      <a:dk2>
        <a:srgbClr val="0091D2"/>
      </a:dk2>
      <a:lt2>
        <a:srgbClr val="FFFFFF"/>
      </a:lt2>
      <a:accent1>
        <a:srgbClr val="FF4B00"/>
      </a:accent1>
      <a:accent2>
        <a:srgbClr val="E1E100"/>
      </a:accent2>
      <a:accent3>
        <a:srgbClr val="00AFB9"/>
      </a:accent3>
      <a:accent4>
        <a:srgbClr val="F06EB9"/>
      </a:accent4>
      <a:accent5>
        <a:srgbClr val="968C82"/>
      </a:accent5>
      <a:accent6>
        <a:srgbClr val="FEC00F"/>
      </a:accent6>
      <a:hlink>
        <a:srgbClr val="5FC5ED"/>
      </a:hlink>
      <a:folHlink>
        <a:srgbClr val="D7CD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L PPT general template 2019.pptx" id="{3C3E48EC-9F35-4316-B55B-CAAC23B0C549}" vid="{66AAE618-DEAF-43DD-BD4C-9DD0A72046FD}"/>
    </a:ext>
  </a:extLst>
</a:theme>
</file>

<file path=ppt/theme/theme11.xml><?xml version="1.0" encoding="utf-8"?>
<a:theme xmlns:a="http://schemas.openxmlformats.org/drawingml/2006/main" name="4_Cover with white logo and 5th element">
  <a:themeElements>
    <a:clrScheme name="HL DISPLAY NEW GRAPHIC PROFILE">
      <a:dk1>
        <a:srgbClr val="3C3C3C"/>
      </a:dk1>
      <a:lt1>
        <a:srgbClr val="D7CDC8"/>
      </a:lt1>
      <a:dk2>
        <a:srgbClr val="0091D2"/>
      </a:dk2>
      <a:lt2>
        <a:srgbClr val="FFFFFF"/>
      </a:lt2>
      <a:accent1>
        <a:srgbClr val="FF4B00"/>
      </a:accent1>
      <a:accent2>
        <a:srgbClr val="E1E100"/>
      </a:accent2>
      <a:accent3>
        <a:srgbClr val="00AFB9"/>
      </a:accent3>
      <a:accent4>
        <a:srgbClr val="F06EB9"/>
      </a:accent4>
      <a:accent5>
        <a:srgbClr val="968C82"/>
      </a:accent5>
      <a:accent6>
        <a:srgbClr val="5FC5ED"/>
      </a:accent6>
      <a:hlink>
        <a:srgbClr val="0091D2"/>
      </a:hlink>
      <a:folHlink>
        <a:srgbClr val="D700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mo-new-template-footer.pptx" id="{89392CCC-1780-443E-ABF5-988C42BEB418}" vid="{2DD8EA9F-404C-4E08-9660-E5ACE5A4FDBB}"/>
    </a:ext>
  </a:extLst>
</a:theme>
</file>

<file path=ppt/theme/theme12.xml><?xml version="1.0" encoding="utf-8"?>
<a:theme xmlns:a="http://schemas.openxmlformats.org/drawingml/2006/main" name="5_Cover with white logo and 5th element">
  <a:themeElements>
    <a:clrScheme name="HL DISPLAY NEW GRAPHIC PROFILE">
      <a:dk1>
        <a:srgbClr val="3C3C3C"/>
      </a:dk1>
      <a:lt1>
        <a:srgbClr val="D7CDC8"/>
      </a:lt1>
      <a:dk2>
        <a:srgbClr val="0091D2"/>
      </a:dk2>
      <a:lt2>
        <a:srgbClr val="FFFFFF"/>
      </a:lt2>
      <a:accent1>
        <a:srgbClr val="FF4B00"/>
      </a:accent1>
      <a:accent2>
        <a:srgbClr val="E1E100"/>
      </a:accent2>
      <a:accent3>
        <a:srgbClr val="00AFB9"/>
      </a:accent3>
      <a:accent4>
        <a:srgbClr val="F06EB9"/>
      </a:accent4>
      <a:accent5>
        <a:srgbClr val="968C82"/>
      </a:accent5>
      <a:accent6>
        <a:srgbClr val="5FC5ED"/>
      </a:accent6>
      <a:hlink>
        <a:srgbClr val="0091D2"/>
      </a:hlink>
      <a:folHlink>
        <a:srgbClr val="D700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mo-new-template-footer.pptx" id="{89392CCC-1780-443E-ABF5-988C42BEB418}" vid="{2DD8EA9F-404C-4E08-9660-E5ACE5A4FDBB}"/>
    </a:ext>
  </a:extLst>
</a:theme>
</file>

<file path=ppt/theme/theme13.xml><?xml version="1.0" encoding="utf-8"?>
<a:theme xmlns:a="http://schemas.openxmlformats.org/drawingml/2006/main" name="6_Cover with white logo and 5th element">
  <a:themeElements>
    <a:clrScheme name="HL DISPLAY NEW GRAPHIC PROFILE">
      <a:dk1>
        <a:srgbClr val="3C3C3C"/>
      </a:dk1>
      <a:lt1>
        <a:srgbClr val="D7CDC8"/>
      </a:lt1>
      <a:dk2>
        <a:srgbClr val="0091D2"/>
      </a:dk2>
      <a:lt2>
        <a:srgbClr val="FFFFFF"/>
      </a:lt2>
      <a:accent1>
        <a:srgbClr val="FF4B00"/>
      </a:accent1>
      <a:accent2>
        <a:srgbClr val="E1E100"/>
      </a:accent2>
      <a:accent3>
        <a:srgbClr val="00AFB9"/>
      </a:accent3>
      <a:accent4>
        <a:srgbClr val="F06EB9"/>
      </a:accent4>
      <a:accent5>
        <a:srgbClr val="968C82"/>
      </a:accent5>
      <a:accent6>
        <a:srgbClr val="5FC5ED"/>
      </a:accent6>
      <a:hlink>
        <a:srgbClr val="0091D2"/>
      </a:hlink>
      <a:folHlink>
        <a:srgbClr val="D700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L PPT general template 2019.pptx" id="{3C3E48EC-9F35-4316-B55B-CAAC23B0C549}" vid="{63A10419-E79F-487D-AD8B-3E683F47BC68}"/>
    </a:ext>
  </a:extLst>
</a:theme>
</file>

<file path=ppt/theme/theme14.xml><?xml version="1.0" encoding="utf-8"?>
<a:theme xmlns:a="http://schemas.openxmlformats.org/drawingml/2006/main" name="7_Interior pages">
  <a:themeElements>
    <a:clrScheme name="Blue">
      <a:dk1>
        <a:srgbClr val="3C3C3C"/>
      </a:dk1>
      <a:lt1>
        <a:srgbClr val="D7CDC8"/>
      </a:lt1>
      <a:dk2>
        <a:srgbClr val="0091D2"/>
      </a:dk2>
      <a:lt2>
        <a:srgbClr val="FFFFFF"/>
      </a:lt2>
      <a:accent1>
        <a:srgbClr val="FF4B00"/>
      </a:accent1>
      <a:accent2>
        <a:srgbClr val="E1E100"/>
      </a:accent2>
      <a:accent3>
        <a:srgbClr val="00AFB9"/>
      </a:accent3>
      <a:accent4>
        <a:srgbClr val="F06EB9"/>
      </a:accent4>
      <a:accent5>
        <a:srgbClr val="968C82"/>
      </a:accent5>
      <a:accent6>
        <a:srgbClr val="D7006E"/>
      </a:accent6>
      <a:hlink>
        <a:srgbClr val="5FC5ED"/>
      </a:hlink>
      <a:folHlink>
        <a:srgbClr val="D7CD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potx" id="{FBC04F02-2E7F-41D0-B657-B1D4181CA605}" vid="{00A83714-01A9-477C-AA4C-D3296F3D9639}"/>
    </a:ext>
  </a:extLst>
</a:theme>
</file>

<file path=ppt/theme/theme15.xml><?xml version="1.0" encoding="utf-8"?>
<a:theme xmlns:a="http://schemas.openxmlformats.org/drawingml/2006/main" name="8_Interior pages">
  <a:themeElements>
    <a:clrScheme name="Blue">
      <a:dk1>
        <a:srgbClr val="3C3C3C"/>
      </a:dk1>
      <a:lt1>
        <a:srgbClr val="D7CDC8"/>
      </a:lt1>
      <a:dk2>
        <a:srgbClr val="0091D2"/>
      </a:dk2>
      <a:lt2>
        <a:srgbClr val="FFFFFF"/>
      </a:lt2>
      <a:accent1>
        <a:srgbClr val="FF4B00"/>
      </a:accent1>
      <a:accent2>
        <a:srgbClr val="E1E100"/>
      </a:accent2>
      <a:accent3>
        <a:srgbClr val="00AFB9"/>
      </a:accent3>
      <a:accent4>
        <a:srgbClr val="F06EB9"/>
      </a:accent4>
      <a:accent5>
        <a:srgbClr val="968C82"/>
      </a:accent5>
      <a:accent6>
        <a:srgbClr val="D7006E"/>
      </a:accent6>
      <a:hlink>
        <a:srgbClr val="5FC5ED"/>
      </a:hlink>
      <a:folHlink>
        <a:srgbClr val="D7CD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mo-new-template-footer.pptx" id="{89392CCC-1780-443E-ABF5-988C42BEB418}" vid="{858A3D80-5C4A-448A-8FBF-4C2796FEEE01}"/>
    </a:ext>
  </a:extLst>
</a:theme>
</file>

<file path=ppt/theme/theme16.xml><?xml version="1.0" encoding="utf-8"?>
<a:theme xmlns:a="http://schemas.openxmlformats.org/drawingml/2006/main" name="7_Cover with white logo and 5th element">
  <a:themeElements>
    <a:clrScheme name="HL DISPLAY NEW GRAPHIC PROFILE">
      <a:dk1>
        <a:srgbClr val="3C3C3C"/>
      </a:dk1>
      <a:lt1>
        <a:srgbClr val="D7CDC8"/>
      </a:lt1>
      <a:dk2>
        <a:srgbClr val="0091D2"/>
      </a:dk2>
      <a:lt2>
        <a:srgbClr val="FFFFFF"/>
      </a:lt2>
      <a:accent1>
        <a:srgbClr val="FF4B00"/>
      </a:accent1>
      <a:accent2>
        <a:srgbClr val="E1E100"/>
      </a:accent2>
      <a:accent3>
        <a:srgbClr val="00AFB9"/>
      </a:accent3>
      <a:accent4>
        <a:srgbClr val="F06EB9"/>
      </a:accent4>
      <a:accent5>
        <a:srgbClr val="968C82"/>
      </a:accent5>
      <a:accent6>
        <a:srgbClr val="5FC5ED"/>
      </a:accent6>
      <a:hlink>
        <a:srgbClr val="0091D2"/>
      </a:hlink>
      <a:folHlink>
        <a:srgbClr val="D700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template 16-9.potx" id="{08637D1E-CA53-4F2D-A46F-7270FAC47DBB}" vid="{81E39CB0-694D-42B5-A70C-113F448A2CAC}"/>
    </a:ext>
  </a:extLst>
</a:theme>
</file>

<file path=ppt/theme/theme17.xml><?xml version="1.0" encoding="utf-8"?>
<a:theme xmlns:a="http://schemas.openxmlformats.org/drawingml/2006/main" name="8_Cover with white logo and 5th element">
  <a:themeElements>
    <a:clrScheme name="Blue">
      <a:dk1>
        <a:srgbClr val="3C3C3C"/>
      </a:dk1>
      <a:lt1>
        <a:srgbClr val="D7CDC8"/>
      </a:lt1>
      <a:dk2>
        <a:srgbClr val="0091D2"/>
      </a:dk2>
      <a:lt2>
        <a:srgbClr val="FFFFFF"/>
      </a:lt2>
      <a:accent1>
        <a:srgbClr val="FF4B00"/>
      </a:accent1>
      <a:accent2>
        <a:srgbClr val="E1E100"/>
      </a:accent2>
      <a:accent3>
        <a:srgbClr val="00AFB9"/>
      </a:accent3>
      <a:accent4>
        <a:srgbClr val="F06EB9"/>
      </a:accent4>
      <a:accent5>
        <a:srgbClr val="968C82"/>
      </a:accent5>
      <a:accent6>
        <a:srgbClr val="D7006E"/>
      </a:accent6>
      <a:hlink>
        <a:srgbClr val="5FC5ED"/>
      </a:hlink>
      <a:folHlink>
        <a:srgbClr val="D7CDC8"/>
      </a:folHlink>
    </a:clrScheme>
    <a:fontScheme name="H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L PPT general template Sep 2019" id="{EE78B8E3-1FEA-4519-851B-C782C507001E}" vid="{CCC82853-1A1A-4DA4-BE6C-9EF325805B49}"/>
    </a:ext>
  </a:extLst>
</a:theme>
</file>

<file path=ppt/theme/theme18.xml><?xml version="1.0" encoding="utf-8"?>
<a:theme xmlns:a="http://schemas.openxmlformats.org/drawingml/2006/main" name="1_Interior pages">
  <a:themeElements>
    <a:clrScheme name="Custom 2">
      <a:dk1>
        <a:srgbClr val="3C3C3C"/>
      </a:dk1>
      <a:lt1>
        <a:srgbClr val="D7CDC8"/>
      </a:lt1>
      <a:dk2>
        <a:srgbClr val="0091D2"/>
      </a:dk2>
      <a:lt2>
        <a:srgbClr val="FFFFFF"/>
      </a:lt2>
      <a:accent1>
        <a:srgbClr val="E1E100"/>
      </a:accent1>
      <a:accent2>
        <a:srgbClr val="00AFB9"/>
      </a:accent2>
      <a:accent3>
        <a:srgbClr val="F06EB9"/>
      </a:accent3>
      <a:accent4>
        <a:srgbClr val="968C82"/>
      </a:accent4>
      <a:accent5>
        <a:srgbClr val="FEC00F"/>
      </a:accent5>
      <a:accent6>
        <a:srgbClr val="FF4B00"/>
      </a:accent6>
      <a:hlink>
        <a:srgbClr val="0091D2"/>
      </a:hlink>
      <a:folHlink>
        <a:srgbClr val="968C8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L PPT general template Sep 2019" id="{EE78B8E3-1FEA-4519-851B-C782C507001E}" vid="{69481C52-C9E9-48E4-9240-49AB073AE3D5}"/>
    </a:ext>
  </a:extLst>
</a:theme>
</file>

<file path=ppt/theme/theme19.xml><?xml version="1.0" encoding="utf-8"?>
<a:theme xmlns:a="http://schemas.openxmlformats.org/drawingml/2006/main" name="9_Cover with white logo and 5th element">
  <a:themeElements>
    <a:clrScheme name="HL DISPLAY NEW GRAPHIC PROFILE">
      <a:dk1>
        <a:srgbClr val="3C3C3C"/>
      </a:dk1>
      <a:lt1>
        <a:srgbClr val="D7CDC8"/>
      </a:lt1>
      <a:dk2>
        <a:srgbClr val="0091D2"/>
      </a:dk2>
      <a:lt2>
        <a:srgbClr val="FFFFFF"/>
      </a:lt2>
      <a:accent1>
        <a:srgbClr val="FF4B00"/>
      </a:accent1>
      <a:accent2>
        <a:srgbClr val="E1E100"/>
      </a:accent2>
      <a:accent3>
        <a:srgbClr val="00AFB9"/>
      </a:accent3>
      <a:accent4>
        <a:srgbClr val="F06EB9"/>
      </a:accent4>
      <a:accent5>
        <a:srgbClr val="968C82"/>
      </a:accent5>
      <a:accent6>
        <a:srgbClr val="5FC5ED"/>
      </a:accent6>
      <a:hlink>
        <a:srgbClr val="0091D2"/>
      </a:hlink>
      <a:folHlink>
        <a:srgbClr val="D700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L PPT general template 2019.pptx" id="{3C3E48EC-9F35-4316-B55B-CAAC23B0C549}" vid="{63A10419-E79F-487D-AD8B-3E683F47BC68}"/>
    </a:ext>
  </a:extLst>
</a:theme>
</file>

<file path=ppt/theme/theme2.xml><?xml version="1.0" encoding="utf-8"?>
<a:theme xmlns:a="http://schemas.openxmlformats.org/drawingml/2006/main" name="Interior pages">
  <a:themeElements>
    <a:clrScheme name="Blue">
      <a:dk1>
        <a:srgbClr val="3C3C3C"/>
      </a:dk1>
      <a:lt1>
        <a:srgbClr val="D7CDC8"/>
      </a:lt1>
      <a:dk2>
        <a:srgbClr val="0091D2"/>
      </a:dk2>
      <a:lt2>
        <a:srgbClr val="FFFFFF"/>
      </a:lt2>
      <a:accent1>
        <a:srgbClr val="FF4B00"/>
      </a:accent1>
      <a:accent2>
        <a:srgbClr val="E1E100"/>
      </a:accent2>
      <a:accent3>
        <a:srgbClr val="00AFB9"/>
      </a:accent3>
      <a:accent4>
        <a:srgbClr val="F06EB9"/>
      </a:accent4>
      <a:accent5>
        <a:srgbClr val="968C82"/>
      </a:accent5>
      <a:accent6>
        <a:srgbClr val="D7006E"/>
      </a:accent6>
      <a:hlink>
        <a:srgbClr val="5FC5ED"/>
      </a:hlink>
      <a:folHlink>
        <a:srgbClr val="D7CD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mo-new-template-footer.pptx" id="{89392CCC-1780-443E-ABF5-988C42BEB418}" vid="{858A3D80-5C4A-448A-8FBF-4C2796FEEE01}"/>
    </a:ext>
  </a:extLst>
</a:theme>
</file>

<file path=ppt/theme/theme20.xml><?xml version="1.0" encoding="utf-8"?>
<a:theme xmlns:a="http://schemas.openxmlformats.org/drawingml/2006/main" name="4_Interior pages">
  <a:themeElements>
    <a:clrScheme name="Blue">
      <a:dk1>
        <a:srgbClr val="3C3C3C"/>
      </a:dk1>
      <a:lt1>
        <a:srgbClr val="D7CDC8"/>
      </a:lt1>
      <a:dk2>
        <a:srgbClr val="0091D2"/>
      </a:dk2>
      <a:lt2>
        <a:srgbClr val="FFFFFF"/>
      </a:lt2>
      <a:accent1>
        <a:srgbClr val="FF4B00"/>
      </a:accent1>
      <a:accent2>
        <a:srgbClr val="E1E100"/>
      </a:accent2>
      <a:accent3>
        <a:srgbClr val="00AFB9"/>
      </a:accent3>
      <a:accent4>
        <a:srgbClr val="F06EB9"/>
      </a:accent4>
      <a:accent5>
        <a:srgbClr val="968C82"/>
      </a:accent5>
      <a:accent6>
        <a:srgbClr val="D7006E"/>
      </a:accent6>
      <a:hlink>
        <a:srgbClr val="5FC5ED"/>
      </a:hlink>
      <a:folHlink>
        <a:srgbClr val="D7CD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L PPT general template 2019.pptx" id="{3C3E48EC-9F35-4316-B55B-CAAC23B0C549}" vid="{66AAE618-DEAF-43DD-BD4C-9DD0A72046FD}"/>
    </a:ext>
  </a:extLst>
</a:theme>
</file>

<file path=ppt/theme/theme21.xml><?xml version="1.0" encoding="utf-8"?>
<a:theme xmlns:a="http://schemas.openxmlformats.org/drawingml/2006/main" name="9_Interior pages">
  <a:themeElements>
    <a:clrScheme name="Blue">
      <a:dk1>
        <a:srgbClr val="3C3C3C"/>
      </a:dk1>
      <a:lt1>
        <a:srgbClr val="D7CDC8"/>
      </a:lt1>
      <a:dk2>
        <a:srgbClr val="0091D2"/>
      </a:dk2>
      <a:lt2>
        <a:srgbClr val="FFFFFF"/>
      </a:lt2>
      <a:accent1>
        <a:srgbClr val="FF4B00"/>
      </a:accent1>
      <a:accent2>
        <a:srgbClr val="E1E100"/>
      </a:accent2>
      <a:accent3>
        <a:srgbClr val="00AFB9"/>
      </a:accent3>
      <a:accent4>
        <a:srgbClr val="F06EB9"/>
      </a:accent4>
      <a:accent5>
        <a:srgbClr val="968C82"/>
      </a:accent5>
      <a:accent6>
        <a:srgbClr val="D7006E"/>
      </a:accent6>
      <a:hlink>
        <a:srgbClr val="5FC5ED"/>
      </a:hlink>
      <a:folHlink>
        <a:srgbClr val="D7CD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L General PPT template sept 2017.potx" id="{8FB7ACB5-722E-4089-9D1A-DDA22123AC8F}" vid="{CACA4DD1-B3D8-418C-9796-37BAB8E64486}"/>
    </a:ext>
  </a:extLst>
</a:theme>
</file>

<file path=ppt/theme/theme22.xml><?xml version="1.0" encoding="utf-8"?>
<a:theme xmlns:a="http://schemas.openxmlformats.org/drawingml/2006/main" name="12_Interior pages">
  <a:themeElements>
    <a:clrScheme name="Custom 2">
      <a:dk1>
        <a:srgbClr val="3C3C3C"/>
      </a:dk1>
      <a:lt1>
        <a:srgbClr val="D7CDC8"/>
      </a:lt1>
      <a:dk2>
        <a:srgbClr val="0091D2"/>
      </a:dk2>
      <a:lt2>
        <a:srgbClr val="FFFFFF"/>
      </a:lt2>
      <a:accent1>
        <a:srgbClr val="E1E100"/>
      </a:accent1>
      <a:accent2>
        <a:srgbClr val="00AFB9"/>
      </a:accent2>
      <a:accent3>
        <a:srgbClr val="F06EB9"/>
      </a:accent3>
      <a:accent4>
        <a:srgbClr val="968C82"/>
      </a:accent4>
      <a:accent5>
        <a:srgbClr val="FEC00F"/>
      </a:accent5>
      <a:accent6>
        <a:srgbClr val="FF4B00"/>
      </a:accent6>
      <a:hlink>
        <a:srgbClr val="0091D2"/>
      </a:hlink>
      <a:folHlink>
        <a:srgbClr val="968C8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L PPT general template Sep 2019" id="{EE78B8E3-1FEA-4519-851B-C782C507001E}" vid="{69481C52-C9E9-48E4-9240-49AB073AE3D5}"/>
    </a:ext>
  </a:extLst>
</a:theme>
</file>

<file path=ppt/theme/theme23.xml><?xml version="1.0" encoding="utf-8"?>
<a:theme xmlns:a="http://schemas.openxmlformats.org/drawingml/2006/main" name="10_Interior pages">
  <a:themeElements>
    <a:clrScheme name="Blue">
      <a:dk1>
        <a:srgbClr val="3C3C3C"/>
      </a:dk1>
      <a:lt1>
        <a:srgbClr val="D7CDC8"/>
      </a:lt1>
      <a:dk2>
        <a:srgbClr val="0091D2"/>
      </a:dk2>
      <a:lt2>
        <a:srgbClr val="FFFFFF"/>
      </a:lt2>
      <a:accent1>
        <a:srgbClr val="FF4B00"/>
      </a:accent1>
      <a:accent2>
        <a:srgbClr val="E1E100"/>
      </a:accent2>
      <a:accent3>
        <a:srgbClr val="00AFB9"/>
      </a:accent3>
      <a:accent4>
        <a:srgbClr val="F06EB9"/>
      </a:accent4>
      <a:accent5>
        <a:srgbClr val="968C82"/>
      </a:accent5>
      <a:accent6>
        <a:srgbClr val="D7006E"/>
      </a:accent6>
      <a:hlink>
        <a:srgbClr val="5FC5ED"/>
      </a:hlink>
      <a:folHlink>
        <a:srgbClr val="D7CD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L General PPT template sept 2017.potx" id="{8FB7ACB5-722E-4089-9D1A-DDA22123AC8F}" vid="{CACA4DD1-B3D8-418C-9796-37BAB8E64486}"/>
    </a:ext>
  </a:extLst>
</a:theme>
</file>

<file path=ppt/theme/theme24.xml><?xml version="1.0" encoding="utf-8"?>
<a:theme xmlns:a="http://schemas.openxmlformats.org/drawingml/2006/main" name="15_Interior pages">
  <a:themeElements>
    <a:clrScheme name="HL Colors">
      <a:dk1>
        <a:srgbClr val="3C3C3C"/>
      </a:dk1>
      <a:lt1>
        <a:srgbClr val="D7CDC8"/>
      </a:lt1>
      <a:dk2>
        <a:srgbClr val="0091D2"/>
      </a:dk2>
      <a:lt2>
        <a:srgbClr val="FFFFFF"/>
      </a:lt2>
      <a:accent1>
        <a:srgbClr val="E1E100"/>
      </a:accent1>
      <a:accent2>
        <a:srgbClr val="00AFB9"/>
      </a:accent2>
      <a:accent3>
        <a:srgbClr val="F06EB9"/>
      </a:accent3>
      <a:accent4>
        <a:srgbClr val="968C82"/>
      </a:accent4>
      <a:accent5>
        <a:srgbClr val="FEC00F"/>
      </a:accent5>
      <a:accent6>
        <a:srgbClr val="FF4B00"/>
      </a:accent6>
      <a:hlink>
        <a:srgbClr val="0091D2"/>
      </a:hlink>
      <a:folHlink>
        <a:srgbClr val="968C8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L PPT general template Oct 2019.pptx" id="{8F115B4B-22C1-47CE-BFC9-79FED48640D5}" vid="{59DC5512-4BA5-4476-898A-BDCE816185CE}"/>
    </a:ext>
  </a:ext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ver with white logo and 5th element">
  <a:themeElements>
    <a:clrScheme name="HL DISPLAY NEW GRAPHIC PROFILE">
      <a:dk1>
        <a:srgbClr val="3C3C3C"/>
      </a:dk1>
      <a:lt1>
        <a:srgbClr val="D7CDC8"/>
      </a:lt1>
      <a:dk2>
        <a:srgbClr val="0091D2"/>
      </a:dk2>
      <a:lt2>
        <a:srgbClr val="FFFFFF"/>
      </a:lt2>
      <a:accent1>
        <a:srgbClr val="FF4B00"/>
      </a:accent1>
      <a:accent2>
        <a:srgbClr val="E1E100"/>
      </a:accent2>
      <a:accent3>
        <a:srgbClr val="00AFB9"/>
      </a:accent3>
      <a:accent4>
        <a:srgbClr val="F06EB9"/>
      </a:accent4>
      <a:accent5>
        <a:srgbClr val="968C82"/>
      </a:accent5>
      <a:accent6>
        <a:srgbClr val="5FC5ED"/>
      </a:accent6>
      <a:hlink>
        <a:srgbClr val="0091D2"/>
      </a:hlink>
      <a:folHlink>
        <a:srgbClr val="D700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over with white logo and 5th element">
  <a:themeElements>
    <a:clrScheme name="HL DISPLAY NEW GRAPHIC PROFILE">
      <a:dk1>
        <a:srgbClr val="3C3C3C"/>
      </a:dk1>
      <a:lt1>
        <a:srgbClr val="D7CDC8"/>
      </a:lt1>
      <a:dk2>
        <a:srgbClr val="0091D2"/>
      </a:dk2>
      <a:lt2>
        <a:srgbClr val="FFFFFF"/>
      </a:lt2>
      <a:accent1>
        <a:srgbClr val="FF4B00"/>
      </a:accent1>
      <a:accent2>
        <a:srgbClr val="E1E100"/>
      </a:accent2>
      <a:accent3>
        <a:srgbClr val="00AFB9"/>
      </a:accent3>
      <a:accent4>
        <a:srgbClr val="F06EB9"/>
      </a:accent4>
      <a:accent5>
        <a:srgbClr val="968C82"/>
      </a:accent5>
      <a:accent6>
        <a:srgbClr val="5FC5ED"/>
      </a:accent6>
      <a:hlink>
        <a:srgbClr val="0091D2"/>
      </a:hlink>
      <a:folHlink>
        <a:srgbClr val="D700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mo-new-template-footer.pptx" id="{89392CCC-1780-443E-ABF5-988C42BEB418}" vid="{2DD8EA9F-404C-4E08-9660-E5ACE5A4FDBB}"/>
    </a:ext>
  </a:extLst>
</a:theme>
</file>

<file path=ppt/theme/theme5.xml><?xml version="1.0" encoding="utf-8"?>
<a:theme xmlns:a="http://schemas.openxmlformats.org/drawingml/2006/main" name="5_Interior pages">
  <a:themeElements>
    <a:clrScheme name="Blue">
      <a:dk1>
        <a:srgbClr val="3C3C3C"/>
      </a:dk1>
      <a:lt1>
        <a:srgbClr val="D7CDC8"/>
      </a:lt1>
      <a:dk2>
        <a:srgbClr val="0091D2"/>
      </a:dk2>
      <a:lt2>
        <a:srgbClr val="FFFFFF"/>
      </a:lt2>
      <a:accent1>
        <a:srgbClr val="FF4B00"/>
      </a:accent1>
      <a:accent2>
        <a:srgbClr val="E1E100"/>
      </a:accent2>
      <a:accent3>
        <a:srgbClr val="00AFB9"/>
      </a:accent3>
      <a:accent4>
        <a:srgbClr val="F06EB9"/>
      </a:accent4>
      <a:accent5>
        <a:srgbClr val="968C82"/>
      </a:accent5>
      <a:accent6>
        <a:srgbClr val="D7006E"/>
      </a:accent6>
      <a:hlink>
        <a:srgbClr val="5FC5ED"/>
      </a:hlink>
      <a:folHlink>
        <a:srgbClr val="D7CD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mo-new-template-footer.pptx" id="{89392CCC-1780-443E-ABF5-988C42BEB418}" vid="{858A3D80-5C4A-448A-8FBF-4C2796FEEE01}"/>
    </a:ext>
  </a:extLst>
</a:theme>
</file>

<file path=ppt/theme/theme6.xml><?xml version="1.0" encoding="utf-8"?>
<a:theme xmlns:a="http://schemas.openxmlformats.org/drawingml/2006/main" name="12_Cover with white logo and 5th element">
  <a:themeElements>
    <a:clrScheme name="HL DISPLAY NEW GRAPHIC PROFILE">
      <a:dk1>
        <a:srgbClr val="3C3C3C"/>
      </a:dk1>
      <a:lt1>
        <a:srgbClr val="D7CDC8"/>
      </a:lt1>
      <a:dk2>
        <a:srgbClr val="0091D2"/>
      </a:dk2>
      <a:lt2>
        <a:srgbClr val="FFFFFF"/>
      </a:lt2>
      <a:accent1>
        <a:srgbClr val="FF4B00"/>
      </a:accent1>
      <a:accent2>
        <a:srgbClr val="E1E100"/>
      </a:accent2>
      <a:accent3>
        <a:srgbClr val="00AFB9"/>
      </a:accent3>
      <a:accent4>
        <a:srgbClr val="F06EB9"/>
      </a:accent4>
      <a:accent5>
        <a:srgbClr val="968C82"/>
      </a:accent5>
      <a:accent6>
        <a:srgbClr val="5FC5ED"/>
      </a:accent6>
      <a:hlink>
        <a:srgbClr val="0091D2"/>
      </a:hlink>
      <a:folHlink>
        <a:srgbClr val="D700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Interior pages">
  <a:themeElements>
    <a:clrScheme name="Blue">
      <a:dk1>
        <a:srgbClr val="3C3C3C"/>
      </a:dk1>
      <a:lt1>
        <a:srgbClr val="D7CDC8"/>
      </a:lt1>
      <a:dk2>
        <a:srgbClr val="0091D2"/>
      </a:dk2>
      <a:lt2>
        <a:srgbClr val="FFFFFF"/>
      </a:lt2>
      <a:accent1>
        <a:srgbClr val="FF4B00"/>
      </a:accent1>
      <a:accent2>
        <a:srgbClr val="E1E100"/>
      </a:accent2>
      <a:accent3>
        <a:srgbClr val="00AFB9"/>
      </a:accent3>
      <a:accent4>
        <a:srgbClr val="F06EB9"/>
      </a:accent4>
      <a:accent5>
        <a:srgbClr val="968C82"/>
      </a:accent5>
      <a:accent6>
        <a:srgbClr val="D7006E"/>
      </a:accent6>
      <a:hlink>
        <a:srgbClr val="5FC5ED"/>
      </a:hlink>
      <a:folHlink>
        <a:srgbClr val="D7CD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L General PPT template sept 2017.potx" id="{8FB7ACB5-722E-4089-9D1A-DDA22123AC8F}" vid="{CACA4DD1-B3D8-418C-9796-37BAB8E64486}"/>
    </a:ext>
  </a:extLst>
</a:theme>
</file>

<file path=ppt/theme/theme8.xml><?xml version="1.0" encoding="utf-8"?>
<a:theme xmlns:a="http://schemas.openxmlformats.org/drawingml/2006/main" name="2_Cover with white logo and 5th element">
  <a:themeElements>
    <a:clrScheme name="HL DISPLAY NEW GRAPHIC PROFILE">
      <a:dk1>
        <a:srgbClr val="3C3C3C"/>
      </a:dk1>
      <a:lt1>
        <a:srgbClr val="D7CDC8"/>
      </a:lt1>
      <a:dk2>
        <a:srgbClr val="0091D2"/>
      </a:dk2>
      <a:lt2>
        <a:srgbClr val="FFFFFF"/>
      </a:lt2>
      <a:accent1>
        <a:srgbClr val="FF4B00"/>
      </a:accent1>
      <a:accent2>
        <a:srgbClr val="E1E100"/>
      </a:accent2>
      <a:accent3>
        <a:srgbClr val="00AFB9"/>
      </a:accent3>
      <a:accent4>
        <a:srgbClr val="F06EB9"/>
      </a:accent4>
      <a:accent5>
        <a:srgbClr val="968C82"/>
      </a:accent5>
      <a:accent6>
        <a:srgbClr val="5FC5ED"/>
      </a:accent6>
      <a:hlink>
        <a:srgbClr val="0091D2"/>
      </a:hlink>
      <a:folHlink>
        <a:srgbClr val="D700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mo-new-template-footer.pptx" id="{89392CCC-1780-443E-ABF5-988C42BEB418}" vid="{2DD8EA9F-404C-4E08-9660-E5ACE5A4FDBB}"/>
    </a:ext>
  </a:extLst>
</a:theme>
</file>

<file path=ppt/theme/theme9.xml><?xml version="1.0" encoding="utf-8"?>
<a:theme xmlns:a="http://schemas.openxmlformats.org/drawingml/2006/main" name="6_Interior pages">
  <a:themeElements>
    <a:clrScheme name="Blue">
      <a:dk1>
        <a:srgbClr val="3C3C3C"/>
      </a:dk1>
      <a:lt1>
        <a:srgbClr val="D7CDC8"/>
      </a:lt1>
      <a:dk2>
        <a:srgbClr val="0091D2"/>
      </a:dk2>
      <a:lt2>
        <a:srgbClr val="FFFFFF"/>
      </a:lt2>
      <a:accent1>
        <a:srgbClr val="FF4B00"/>
      </a:accent1>
      <a:accent2>
        <a:srgbClr val="E1E100"/>
      </a:accent2>
      <a:accent3>
        <a:srgbClr val="00AFB9"/>
      </a:accent3>
      <a:accent4>
        <a:srgbClr val="F06EB9"/>
      </a:accent4>
      <a:accent5>
        <a:srgbClr val="968C82"/>
      </a:accent5>
      <a:accent6>
        <a:srgbClr val="D7006E"/>
      </a:accent6>
      <a:hlink>
        <a:srgbClr val="5FC5ED"/>
      </a:hlink>
      <a:folHlink>
        <a:srgbClr val="D7CD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potx" id="{FBC04F02-2E7F-41D0-B657-B1D4181CA605}" vid="{00A83714-01A9-477C-AA4C-D3296F3D963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B30B705F41E134ABD8833F9F303B0CC" ma:contentTypeVersion="13" ma:contentTypeDescription="Skapa ett nytt dokument." ma:contentTypeScope="" ma:versionID="bd41856197094c8067b781920cf001cd">
  <xsd:schema xmlns:xsd="http://www.w3.org/2001/XMLSchema" xmlns:xs="http://www.w3.org/2001/XMLSchema" xmlns:p="http://schemas.microsoft.com/office/2006/metadata/properties" xmlns:ns3="296b3938-0638-4256-bdab-22a124373669" xmlns:ns4="596a3aad-e0d7-46a4-9740-88518cea2076" targetNamespace="http://schemas.microsoft.com/office/2006/metadata/properties" ma:root="true" ma:fieldsID="16642184ce4bb908e9b9750980e20167" ns3:_="" ns4:_="">
    <xsd:import namespace="296b3938-0638-4256-bdab-22a124373669"/>
    <xsd:import namespace="596a3aad-e0d7-46a4-9740-88518cea207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4:SharedWithUsers" minOccurs="0"/>
                <xsd:element ref="ns4:SharedWithDetails" minOccurs="0"/>
                <xsd:element ref="ns4:SharingHintHash"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6b3938-0638-4256-bdab-22a1243736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6a3aad-e0d7-46a4-9740-88518cea2076"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element name="SharingHintHash" ma:index="14"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095FD7-285E-4AE2-940A-E23C1DD4A5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6b3938-0638-4256-bdab-22a124373669"/>
    <ds:schemaRef ds:uri="596a3aad-e0d7-46a4-9740-88518cea20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4CDF69-D003-4D77-8CC8-54328AA31D10}">
  <ds:schemaRefs>
    <ds:schemaRef ds:uri="http://schemas.microsoft.com/sharepoint/v3/contenttype/forms"/>
  </ds:schemaRefs>
</ds:datastoreItem>
</file>

<file path=customXml/itemProps3.xml><?xml version="1.0" encoding="utf-8"?>
<ds:datastoreItem xmlns:ds="http://schemas.openxmlformats.org/officeDocument/2006/customXml" ds:itemID="{B9C60D2E-8C9A-4F70-B412-BCBDFA53A2FE}">
  <ds:schemaRefs>
    <ds:schemaRef ds:uri="http://www.w3.org/XML/1998/namespace"/>
    <ds:schemaRef ds:uri="http://purl.org/dc/terms/"/>
    <ds:schemaRef ds:uri="http://schemas.microsoft.com/office/2006/documentManagement/types"/>
    <ds:schemaRef ds:uri="296b3938-0638-4256-bdab-22a124373669"/>
    <ds:schemaRef ds:uri="http://schemas.openxmlformats.org/package/2006/metadata/core-properties"/>
    <ds:schemaRef ds:uri="http://purl.org/dc/dcmitype/"/>
    <ds:schemaRef ds:uri="http://schemas.microsoft.com/office/2006/metadata/properties"/>
    <ds:schemaRef ds:uri="http://purl.org/dc/elements/1.1/"/>
    <ds:schemaRef ds:uri="596a3aad-e0d7-46a4-9740-88518cea2076"/>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381</Words>
  <Application>Microsoft Office PowerPoint</Application>
  <PresentationFormat>Custom</PresentationFormat>
  <Paragraphs>52</Paragraphs>
  <Slides>19</Slides>
  <Notes>1</Notes>
  <HiddenSlides>0</HiddenSlides>
  <MMClips>0</MMClips>
  <ScaleCrop>false</ScaleCrop>
  <HeadingPairs>
    <vt:vector size="8" baseType="variant">
      <vt:variant>
        <vt:lpstr>Fonts Used</vt:lpstr>
      </vt:variant>
      <vt:variant>
        <vt:i4>4</vt:i4>
      </vt:variant>
      <vt:variant>
        <vt:lpstr>Theme</vt:lpstr>
      </vt:variant>
      <vt:variant>
        <vt:i4>24</vt:i4>
      </vt:variant>
      <vt:variant>
        <vt:lpstr>Embedded OLE Servers</vt:lpstr>
      </vt:variant>
      <vt:variant>
        <vt:i4>2</vt:i4>
      </vt:variant>
      <vt:variant>
        <vt:lpstr>Slide Titles</vt:lpstr>
      </vt:variant>
      <vt:variant>
        <vt:i4>19</vt:i4>
      </vt:variant>
    </vt:vector>
  </HeadingPairs>
  <TitlesOfParts>
    <vt:vector size="49" baseType="lpstr">
      <vt:lpstr>Arial</vt:lpstr>
      <vt:lpstr>Calibri</vt:lpstr>
      <vt:lpstr>Helvetica LT Std Light</vt:lpstr>
      <vt:lpstr>HelveticaNeueLT Std Med</vt:lpstr>
      <vt:lpstr>Cover with white logo and 5th element</vt:lpstr>
      <vt:lpstr>Interior pages</vt:lpstr>
      <vt:lpstr>1_Cover with white logo and 5th element</vt:lpstr>
      <vt:lpstr>3_Cover with white logo and 5th element</vt:lpstr>
      <vt:lpstr>5_Interior pages</vt:lpstr>
      <vt:lpstr>12_Cover with white logo and 5th element</vt:lpstr>
      <vt:lpstr>3_Interior pages</vt:lpstr>
      <vt:lpstr>2_Cover with white logo and 5th element</vt:lpstr>
      <vt:lpstr>6_Interior pages</vt:lpstr>
      <vt:lpstr>2_Interior pages</vt:lpstr>
      <vt:lpstr>4_Cover with white logo and 5th element</vt:lpstr>
      <vt:lpstr>5_Cover with white logo and 5th element</vt:lpstr>
      <vt:lpstr>6_Cover with white logo and 5th element</vt:lpstr>
      <vt:lpstr>7_Interior pages</vt:lpstr>
      <vt:lpstr>8_Interior pages</vt:lpstr>
      <vt:lpstr>7_Cover with white logo and 5th element</vt:lpstr>
      <vt:lpstr>8_Cover with white logo and 5th element</vt:lpstr>
      <vt:lpstr>1_Interior pages</vt:lpstr>
      <vt:lpstr>9_Cover with white logo and 5th element</vt:lpstr>
      <vt:lpstr>4_Interior pages</vt:lpstr>
      <vt:lpstr>9_Interior pages</vt:lpstr>
      <vt:lpstr>12_Interior pages</vt:lpstr>
      <vt:lpstr>10_Interior pages</vt:lpstr>
      <vt:lpstr>15_Interior pages</vt:lpstr>
      <vt:lpstr>think-cell Slide</vt:lpstr>
      <vt:lpstr>Worksheet</vt:lpstr>
      <vt:lpstr>Hygienic Stand  </vt:lpstr>
      <vt:lpstr>HL Display Hygienic Stand</vt:lpstr>
      <vt:lpstr>Accessoires</vt:lpstr>
      <vt:lpstr>Example 1</vt:lpstr>
      <vt:lpstr>Hygienic Stand TALL version</vt:lpstr>
      <vt:lpstr>Hygienic Stand TALL version</vt:lpstr>
      <vt:lpstr>Hygienic Stand TALL version</vt:lpstr>
      <vt:lpstr>Hygienic Stand TALL version</vt:lpstr>
      <vt:lpstr>Hygienic Stand TALL version</vt:lpstr>
      <vt:lpstr>Hygienic Stand TALL version</vt:lpstr>
      <vt:lpstr>Hygienic Stand TALL version</vt:lpstr>
      <vt:lpstr>Hygienic Stand TALL version</vt:lpstr>
      <vt:lpstr>Example 2</vt:lpstr>
      <vt:lpstr>Hygienic Stand SHORT version</vt:lpstr>
      <vt:lpstr>Hygienic Stand SHORT version</vt:lpstr>
      <vt:lpstr>Hygienic Stand SHORT version</vt:lpstr>
      <vt:lpstr>Example 3</vt:lpstr>
      <vt:lpstr>RAL Colors</vt:lpstr>
      <vt:lpstr>PowerPoint Presentation</vt:lpstr>
    </vt:vector>
  </TitlesOfParts>
  <Company>HL-Display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Ermisse Béatrice (STO)</dc:creator>
  <cp:lastModifiedBy>Martin Filzmair</cp:lastModifiedBy>
  <cp:revision>105</cp:revision>
  <cp:lastPrinted>2020-04-07T07:01:09Z</cp:lastPrinted>
  <dcterms:created xsi:type="dcterms:W3CDTF">2017-04-24T14:21:30Z</dcterms:created>
  <dcterms:modified xsi:type="dcterms:W3CDTF">2020-04-16T17:21:44Z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0x010100AB30B705F41E134ABD8833F9F303B0CC</vt:lpwstr>
  </property>
</Properties>
</file>